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7" r:id="rId2"/>
    <p:sldId id="269" r:id="rId3"/>
    <p:sldId id="272" r:id="rId4"/>
    <p:sldId id="271" r:id="rId5"/>
    <p:sldId id="274" r:id="rId6"/>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5FA"/>
    <a:srgbClr val="1B1E32"/>
    <a:srgbClr val="024F5E"/>
    <a:srgbClr val="037187"/>
    <a:srgbClr val="0490AC"/>
    <a:srgbClr val="05AFD1"/>
    <a:srgbClr val="242943"/>
    <a:srgbClr val="FF000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ötét stíl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687"/>
  </p:normalViewPr>
  <p:slideViewPr>
    <p:cSldViewPr snapToGrid="0" snapToObjects="1">
      <p:cViewPr varScale="1">
        <p:scale>
          <a:sx n="164" d="100"/>
          <a:sy n="164" d="100"/>
        </p:scale>
        <p:origin x="348" y="14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5604E-FE4C-45D0-B27D-9A3E2FEB4434}" type="datetimeFigureOut">
              <a:rPr lang="hu-HU" smtClean="0"/>
              <a:t>2022. 10. 12.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DC108-3545-43C6-8E62-9C5094B88DF1}" type="slidenum">
              <a:rPr lang="hu-HU" smtClean="0"/>
              <a:t>‹#›</a:t>
            </a:fld>
            <a:endParaRPr lang="hu-HU"/>
          </a:p>
        </p:txBody>
      </p:sp>
    </p:spTree>
    <p:extLst>
      <p:ext uri="{BB962C8B-B14F-4D97-AF65-F5344CB8AC3E}">
        <p14:creationId xmlns:p14="http://schemas.microsoft.com/office/powerpoint/2010/main" val="377463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2</a:t>
            </a:fld>
            <a:endParaRPr lang="hu-HU"/>
          </a:p>
        </p:txBody>
      </p:sp>
    </p:spTree>
    <p:extLst>
      <p:ext uri="{BB962C8B-B14F-4D97-AF65-F5344CB8AC3E}">
        <p14:creationId xmlns:p14="http://schemas.microsoft.com/office/powerpoint/2010/main" val="422256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3</a:t>
            </a:fld>
            <a:endParaRPr lang="hu-HU"/>
          </a:p>
        </p:txBody>
      </p:sp>
    </p:spTree>
    <p:extLst>
      <p:ext uri="{BB962C8B-B14F-4D97-AF65-F5344CB8AC3E}">
        <p14:creationId xmlns:p14="http://schemas.microsoft.com/office/powerpoint/2010/main" val="302656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4</a:t>
            </a:fld>
            <a:endParaRPr lang="hu-HU"/>
          </a:p>
        </p:txBody>
      </p:sp>
    </p:spTree>
    <p:extLst>
      <p:ext uri="{BB962C8B-B14F-4D97-AF65-F5344CB8AC3E}">
        <p14:creationId xmlns:p14="http://schemas.microsoft.com/office/powerpoint/2010/main" val="198778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4" name="Picture 23" descr="A close up of a mans face&#10;&#10;Description automatically generated">
            <a:extLst>
              <a:ext uri="{FF2B5EF4-FFF2-40B4-BE49-F238E27FC236}">
                <a16:creationId xmlns:a16="http://schemas.microsoft.com/office/drawing/2014/main" id="{2E651347-27D6-2E4A-9206-9E4A102DE8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16">
            <a:extLst>
              <a:ext uri="{FF2B5EF4-FFF2-40B4-BE49-F238E27FC236}">
                <a16:creationId xmlns:a16="http://schemas.microsoft.com/office/drawing/2014/main" id="{72868BE9-08AA-5644-B837-B48D3045CD0A}"/>
              </a:ext>
            </a:extLst>
          </p:cNvPr>
          <p:cNvSpPr>
            <a:spLocks noGrp="1"/>
          </p:cNvSpPr>
          <p:nvPr>
            <p:ph type="body" sz="quarter" idx="10" hasCustomPrompt="1"/>
          </p:nvPr>
        </p:nvSpPr>
        <p:spPr>
          <a:xfrm>
            <a:off x="531076" y="1711541"/>
            <a:ext cx="3106394" cy="432359"/>
          </a:xfrm>
          <a:prstGeom prst="rect">
            <a:avLst/>
          </a:prstGeom>
        </p:spPr>
        <p:txBody>
          <a:bodyPr/>
          <a:lstStyle>
            <a:lvl1pPr marL="0" indent="0">
              <a:buFontTx/>
              <a:buNone/>
              <a:defRPr sz="3000" b="1">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5. FEJEZET</a:t>
            </a:r>
            <a:endParaRPr lang="hu-HU" dirty="0"/>
          </a:p>
        </p:txBody>
      </p:sp>
      <p:sp>
        <p:nvSpPr>
          <p:cNvPr id="14" name="Text Placeholder 16">
            <a:extLst>
              <a:ext uri="{FF2B5EF4-FFF2-40B4-BE49-F238E27FC236}">
                <a16:creationId xmlns:a16="http://schemas.microsoft.com/office/drawing/2014/main" id="{C74A9132-7A74-7144-86BC-DCFB3890BAFE}"/>
              </a:ext>
            </a:extLst>
          </p:cNvPr>
          <p:cNvSpPr>
            <a:spLocks noGrp="1"/>
          </p:cNvSpPr>
          <p:nvPr>
            <p:ph type="body" sz="quarter" idx="11" hasCustomPrompt="1"/>
          </p:nvPr>
        </p:nvSpPr>
        <p:spPr>
          <a:xfrm>
            <a:off x="547552" y="2170596"/>
            <a:ext cx="3106394" cy="319292"/>
          </a:xfrm>
          <a:prstGeom prst="rect">
            <a:avLst/>
          </a:prstGeom>
        </p:spPr>
        <p:txBody>
          <a:bodyPr/>
          <a:lstStyle>
            <a:lvl1pPr marL="0" indent="0">
              <a:buFontTx/>
              <a:buNone/>
              <a:defRPr sz="2250" b="1">
                <a:solidFill>
                  <a:srgbClr val="242943"/>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CÍM</a:t>
            </a:r>
            <a:endParaRPr lang="hu-HU" dirty="0"/>
          </a:p>
        </p:txBody>
      </p:sp>
      <p:sp>
        <p:nvSpPr>
          <p:cNvPr id="16" name="Text Placeholder 16">
            <a:extLst>
              <a:ext uri="{FF2B5EF4-FFF2-40B4-BE49-F238E27FC236}">
                <a16:creationId xmlns:a16="http://schemas.microsoft.com/office/drawing/2014/main" id="{4CDDC839-0056-F440-AE1E-3E3908D239B0}"/>
              </a:ext>
            </a:extLst>
          </p:cNvPr>
          <p:cNvSpPr>
            <a:spLocks noGrp="1"/>
          </p:cNvSpPr>
          <p:nvPr>
            <p:ph type="body" sz="quarter" idx="12" hasCustomPrompt="1"/>
          </p:nvPr>
        </p:nvSpPr>
        <p:spPr>
          <a:xfrm>
            <a:off x="547554" y="2625756"/>
            <a:ext cx="3888989" cy="438720"/>
          </a:xfrm>
          <a:prstGeom prst="rect">
            <a:avLst/>
          </a:prstGeom>
        </p:spPr>
        <p:txBody>
          <a:bodyPr/>
          <a:lstStyle>
            <a:lvl1pPr marL="0" indent="0">
              <a:lnSpc>
                <a:spcPct val="100000"/>
              </a:lnSpc>
              <a:spcBef>
                <a:spcPts val="450"/>
              </a:spcBef>
              <a:buFontTx/>
              <a:buNone/>
              <a:defRPr sz="975" b="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Lent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minulparit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que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incia</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il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inum</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cus</a:t>
            </a:r>
            <a:endParaRPr lang="fr" dirty="0">
              <a:solidFill>
                <a:srgbClr val="3C3C3B"/>
              </a:solidFill>
              <a:latin typeface="Tahoma" panose="020B0604030504040204" pitchFamily="34" charset="0"/>
              <a:ea typeface="Tahoma" panose="020B0604030504040204" pitchFamily="34" charset="0"/>
              <a:cs typeface="Tahoma" panose="020B0604030504040204" pitchFamily="34" charset="0"/>
            </a:endParaRPr>
          </a:p>
          <a:p>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laspele</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ssunt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ut dit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laut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offic</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tem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quis</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et</a:t>
            </a:r>
          </a:p>
        </p:txBody>
      </p:sp>
      <p:sp>
        <p:nvSpPr>
          <p:cNvPr id="19" name="Rectangle 18">
            <a:extLst>
              <a:ext uri="{FF2B5EF4-FFF2-40B4-BE49-F238E27FC236}">
                <a16:creationId xmlns:a16="http://schemas.microsoft.com/office/drawing/2014/main" id="{A2E6147F-F70E-9B47-9454-38C0D0435566}"/>
              </a:ext>
            </a:extLst>
          </p:cNvPr>
          <p:cNvSpPr/>
          <p:nvPr userDrawn="1"/>
        </p:nvSpPr>
        <p:spPr>
          <a:xfrm>
            <a:off x="576336" y="4610445"/>
            <a:ext cx="340990" cy="243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Tree>
    <p:extLst>
      <p:ext uri="{BB962C8B-B14F-4D97-AF65-F5344CB8AC3E}">
        <p14:creationId xmlns:p14="http://schemas.microsoft.com/office/powerpoint/2010/main" val="2539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C4D658D-C99F-8043-9597-5D0DFA2394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3" name="Rectangle 22">
            <a:extLst>
              <a:ext uri="{FF2B5EF4-FFF2-40B4-BE49-F238E27FC236}">
                <a16:creationId xmlns:a16="http://schemas.microsoft.com/office/drawing/2014/main" id="{2C7B163D-42F0-EC4D-878F-E908972E6C39}"/>
              </a:ext>
            </a:extLst>
          </p:cNvPr>
          <p:cNvSpPr/>
          <p:nvPr userDrawn="1"/>
        </p:nvSpPr>
        <p:spPr>
          <a:xfrm>
            <a:off x="632518"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4" name="Rectangle 23">
            <a:extLst>
              <a:ext uri="{FF2B5EF4-FFF2-40B4-BE49-F238E27FC236}">
                <a16:creationId xmlns:a16="http://schemas.microsoft.com/office/drawing/2014/main" id="{AAF5B9D5-F1C8-1145-9335-77779F8D10C3}"/>
              </a:ext>
            </a:extLst>
          </p:cNvPr>
          <p:cNvSpPr/>
          <p:nvPr userDrawn="1"/>
        </p:nvSpPr>
        <p:spPr>
          <a:xfrm>
            <a:off x="3323986"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5" name="Rectangle 24">
            <a:extLst>
              <a:ext uri="{FF2B5EF4-FFF2-40B4-BE49-F238E27FC236}">
                <a16:creationId xmlns:a16="http://schemas.microsoft.com/office/drawing/2014/main" id="{0573BBEE-19E9-3E47-913B-B2E842D6E815}"/>
              </a:ext>
            </a:extLst>
          </p:cNvPr>
          <p:cNvSpPr/>
          <p:nvPr userDrawn="1"/>
        </p:nvSpPr>
        <p:spPr>
          <a:xfrm>
            <a:off x="6045813"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6" name="Text Placeholder 31">
            <a:extLst>
              <a:ext uri="{FF2B5EF4-FFF2-40B4-BE49-F238E27FC236}">
                <a16:creationId xmlns:a16="http://schemas.microsoft.com/office/drawing/2014/main" id="{A480D1D7-BBAD-2A40-8341-E9F4E22ED0C5}"/>
              </a:ext>
            </a:extLst>
          </p:cNvPr>
          <p:cNvSpPr>
            <a:spLocks noGrp="1"/>
          </p:cNvSpPr>
          <p:nvPr>
            <p:ph type="body" sz="quarter" idx="10" hasCustomPrompt="1"/>
          </p:nvPr>
        </p:nvSpPr>
        <p:spPr>
          <a:xfrm>
            <a:off x="527335" y="2125422"/>
            <a:ext cx="2631476" cy="2281573"/>
          </a:xfrm>
          <a:prstGeom prst="rect">
            <a:avLst/>
          </a:prstGeom>
        </p:spPr>
        <p:txBody>
          <a:bodyPr/>
          <a:lstStyle>
            <a:lvl1pPr marL="0" indent="0">
              <a:lnSpc>
                <a:spcPct val="150000"/>
              </a:lnSpc>
              <a:buClr>
                <a:srgbClr val="13B9D9"/>
              </a:buClr>
              <a:buSzPct val="100000"/>
              <a:buFont typeface="Wingdings" pitchFamily="2" charset="2"/>
              <a:buNone/>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 Placeholder 31">
            <a:extLst>
              <a:ext uri="{FF2B5EF4-FFF2-40B4-BE49-F238E27FC236}">
                <a16:creationId xmlns:a16="http://schemas.microsoft.com/office/drawing/2014/main" id="{B2821C1A-61E9-4441-B431-F05872DC282F}"/>
              </a:ext>
            </a:extLst>
          </p:cNvPr>
          <p:cNvSpPr>
            <a:spLocks noGrp="1"/>
          </p:cNvSpPr>
          <p:nvPr>
            <p:ph type="body" sz="quarter" idx="11" hasCustomPrompt="1"/>
          </p:nvPr>
        </p:nvSpPr>
        <p:spPr>
          <a:xfrm>
            <a:off x="3221378"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Placeholder 31">
            <a:extLst>
              <a:ext uri="{FF2B5EF4-FFF2-40B4-BE49-F238E27FC236}">
                <a16:creationId xmlns:a16="http://schemas.microsoft.com/office/drawing/2014/main" id="{B52D765E-93ED-6049-A2C0-8C6697D76A21}"/>
              </a:ext>
            </a:extLst>
          </p:cNvPr>
          <p:cNvSpPr>
            <a:spLocks noGrp="1"/>
          </p:cNvSpPr>
          <p:nvPr>
            <p:ph type="body" sz="quarter" idx="12" hasCustomPrompt="1"/>
          </p:nvPr>
        </p:nvSpPr>
        <p:spPr>
          <a:xfrm>
            <a:off x="5922422"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Placeholder 37">
            <a:extLst>
              <a:ext uri="{FF2B5EF4-FFF2-40B4-BE49-F238E27FC236}">
                <a16:creationId xmlns:a16="http://schemas.microsoft.com/office/drawing/2014/main" id="{00C5021D-0A66-D544-92C2-DD6EB304832A}"/>
              </a:ext>
            </a:extLst>
          </p:cNvPr>
          <p:cNvSpPr>
            <a:spLocks noGrp="1"/>
          </p:cNvSpPr>
          <p:nvPr>
            <p:ph type="body" sz="quarter" idx="13" hasCustomPrompt="1"/>
          </p:nvPr>
        </p:nvSpPr>
        <p:spPr>
          <a:xfrm>
            <a:off x="535610"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0" name="Text Placeholder 37">
            <a:extLst>
              <a:ext uri="{FF2B5EF4-FFF2-40B4-BE49-F238E27FC236}">
                <a16:creationId xmlns:a16="http://schemas.microsoft.com/office/drawing/2014/main" id="{2145BF33-D285-064F-8C49-D43D175CDCE8}"/>
              </a:ext>
            </a:extLst>
          </p:cNvPr>
          <p:cNvSpPr>
            <a:spLocks noGrp="1"/>
          </p:cNvSpPr>
          <p:nvPr>
            <p:ph type="body" sz="quarter" idx="14" hasCustomPrompt="1"/>
          </p:nvPr>
        </p:nvSpPr>
        <p:spPr>
          <a:xfrm>
            <a:off x="535610"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1" name="Text Placeholder 37">
            <a:extLst>
              <a:ext uri="{FF2B5EF4-FFF2-40B4-BE49-F238E27FC236}">
                <a16:creationId xmlns:a16="http://schemas.microsoft.com/office/drawing/2014/main" id="{3962D0BA-601E-744D-85C1-8A8CC7273A2D}"/>
              </a:ext>
            </a:extLst>
          </p:cNvPr>
          <p:cNvSpPr>
            <a:spLocks noGrp="1"/>
          </p:cNvSpPr>
          <p:nvPr>
            <p:ph type="body" sz="quarter" idx="15" hasCustomPrompt="1"/>
          </p:nvPr>
        </p:nvSpPr>
        <p:spPr>
          <a:xfrm>
            <a:off x="3228873"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3" name="Text Placeholder 37">
            <a:extLst>
              <a:ext uri="{FF2B5EF4-FFF2-40B4-BE49-F238E27FC236}">
                <a16:creationId xmlns:a16="http://schemas.microsoft.com/office/drawing/2014/main" id="{AA645485-9011-7E4C-AFF9-788E43E59883}"/>
              </a:ext>
            </a:extLst>
          </p:cNvPr>
          <p:cNvSpPr>
            <a:spLocks noGrp="1"/>
          </p:cNvSpPr>
          <p:nvPr>
            <p:ph type="body" sz="quarter" idx="16" hasCustomPrompt="1"/>
          </p:nvPr>
        </p:nvSpPr>
        <p:spPr>
          <a:xfrm>
            <a:off x="3228873"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4" name="Text Placeholder 37">
            <a:extLst>
              <a:ext uri="{FF2B5EF4-FFF2-40B4-BE49-F238E27FC236}">
                <a16:creationId xmlns:a16="http://schemas.microsoft.com/office/drawing/2014/main" id="{D6C9F40D-44A2-B444-9A15-C8E7B6B289C3}"/>
              </a:ext>
            </a:extLst>
          </p:cNvPr>
          <p:cNvSpPr>
            <a:spLocks noGrp="1"/>
          </p:cNvSpPr>
          <p:nvPr>
            <p:ph type="body" sz="quarter" idx="17" hasCustomPrompt="1"/>
          </p:nvPr>
        </p:nvSpPr>
        <p:spPr>
          <a:xfrm>
            <a:off x="5922422"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7" name="Text Placeholder 37">
            <a:extLst>
              <a:ext uri="{FF2B5EF4-FFF2-40B4-BE49-F238E27FC236}">
                <a16:creationId xmlns:a16="http://schemas.microsoft.com/office/drawing/2014/main" id="{8FDAE188-7775-A14B-B88E-857368E26265}"/>
              </a:ext>
            </a:extLst>
          </p:cNvPr>
          <p:cNvSpPr>
            <a:spLocks noGrp="1"/>
          </p:cNvSpPr>
          <p:nvPr>
            <p:ph type="body" sz="quarter" idx="18" hasCustomPrompt="1"/>
          </p:nvPr>
        </p:nvSpPr>
        <p:spPr>
          <a:xfrm>
            <a:off x="5922422"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grpSp>
        <p:nvGrpSpPr>
          <p:cNvPr id="40" name="Group 39">
            <a:extLst>
              <a:ext uri="{FF2B5EF4-FFF2-40B4-BE49-F238E27FC236}">
                <a16:creationId xmlns:a16="http://schemas.microsoft.com/office/drawing/2014/main" id="{2DB028E0-B2E0-C742-90E5-EA6B1D72E7A0}"/>
              </a:ext>
            </a:extLst>
          </p:cNvPr>
          <p:cNvGrpSpPr/>
          <p:nvPr userDrawn="1"/>
        </p:nvGrpSpPr>
        <p:grpSpPr>
          <a:xfrm>
            <a:off x="576336" y="4610437"/>
            <a:ext cx="2222740" cy="283243"/>
            <a:chOff x="260075" y="6147250"/>
            <a:chExt cx="2222740" cy="377658"/>
          </a:xfrm>
        </p:grpSpPr>
        <p:sp>
          <p:nvSpPr>
            <p:cNvPr id="46" name="Rectangle 45">
              <a:extLst>
                <a:ext uri="{FF2B5EF4-FFF2-40B4-BE49-F238E27FC236}">
                  <a16:creationId xmlns:a16="http://schemas.microsoft.com/office/drawing/2014/main" id="{53B38D01-33E0-2043-8619-3643AD99F9DB}"/>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47" name="TextBox 46">
              <a:extLst>
                <a:ext uri="{FF2B5EF4-FFF2-40B4-BE49-F238E27FC236}">
                  <a16:creationId xmlns:a16="http://schemas.microsoft.com/office/drawing/2014/main" id="{8213DF78-935E-734B-9A12-291EBBE0861B}"/>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48" name="Rectangle 47">
            <a:extLst>
              <a:ext uri="{FF2B5EF4-FFF2-40B4-BE49-F238E27FC236}">
                <a16:creationId xmlns:a16="http://schemas.microsoft.com/office/drawing/2014/main" id="{77194A94-DE71-B546-BBC2-2726D95B1D6E}"/>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332207"/>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8" name="Picture 17" descr="A screenshot of a social media post&#10;&#10;Description automatically generated">
            <a:extLst>
              <a:ext uri="{FF2B5EF4-FFF2-40B4-BE49-F238E27FC236}">
                <a16:creationId xmlns:a16="http://schemas.microsoft.com/office/drawing/2014/main" id="{A2956DD0-0C9F-6245-882C-CDD2EBAD29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9">
            <a:extLst>
              <a:ext uri="{FF2B5EF4-FFF2-40B4-BE49-F238E27FC236}">
                <a16:creationId xmlns:a16="http://schemas.microsoft.com/office/drawing/2014/main" id="{51439D5A-C074-DD4C-8B5F-F791314414D6}"/>
              </a:ext>
            </a:extLst>
          </p:cNvPr>
          <p:cNvSpPr>
            <a:spLocks noGrp="1"/>
          </p:cNvSpPr>
          <p:nvPr>
            <p:ph type="body" sz="quarter" idx="17" hasCustomPrompt="1"/>
          </p:nvPr>
        </p:nvSpPr>
        <p:spPr>
          <a:xfrm>
            <a:off x="453761" y="1043478"/>
            <a:ext cx="8171953" cy="620596"/>
          </a:xfrm>
          <a:prstGeom prst="rect">
            <a:avLst/>
          </a:prstGeom>
        </p:spPr>
        <p:txBody>
          <a:bodyPr/>
          <a:lstStyle>
            <a:lvl1pPr marL="0" indent="0">
              <a:buNone/>
              <a:defRPr sz="19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E3E3D"/>
                </a:solidFill>
                <a:effectLst/>
                <a:latin typeface="Tahoma" panose="020B0604030504040204" pitchFamily="34" charset="0"/>
              </a:rPr>
              <a:t>LENT MINULPARIT, QUE INCIA IL INUM CUS LASPELE </a:t>
            </a:r>
            <a:br>
              <a:rPr lang="fr" dirty="0">
                <a:solidFill>
                  <a:srgbClr val="3E3E3D"/>
                </a:solidFill>
                <a:effectLst/>
                <a:latin typeface="Tahoma" panose="020B0604030504040204" pitchFamily="34" charset="0"/>
              </a:rPr>
            </a:br>
            <a:r>
              <a:rPr lang="fr" dirty="0">
                <a:solidFill>
                  <a:srgbClr val="3E3E3D"/>
                </a:solidFill>
                <a:effectLst/>
                <a:latin typeface="Tahoma" panose="020B0604030504040204" pitchFamily="34" charset="0"/>
              </a:rPr>
              <a:t>SSUNT UT DIT LAUT OFFIC TEM QUIS ET</a:t>
            </a:r>
          </a:p>
        </p:txBody>
      </p:sp>
      <p:sp>
        <p:nvSpPr>
          <p:cNvPr id="13" name="Text Placeholder 11">
            <a:extLst>
              <a:ext uri="{FF2B5EF4-FFF2-40B4-BE49-F238E27FC236}">
                <a16:creationId xmlns:a16="http://schemas.microsoft.com/office/drawing/2014/main" id="{52D9ABDE-ECA0-6549-BAAE-BDE00AAEE1FB}"/>
              </a:ext>
            </a:extLst>
          </p:cNvPr>
          <p:cNvSpPr>
            <a:spLocks noGrp="1"/>
          </p:cNvSpPr>
          <p:nvPr>
            <p:ph type="body" sz="quarter" idx="18" hasCustomPrompt="1"/>
          </p:nvPr>
        </p:nvSpPr>
        <p:spPr>
          <a:xfrm>
            <a:off x="460637" y="1709318"/>
            <a:ext cx="8198700" cy="302699"/>
          </a:xfrm>
          <a:prstGeom prst="rect">
            <a:avLst/>
          </a:prstGeom>
        </p:spPr>
        <p:txBody>
          <a:bodyPr/>
          <a:lstStyle>
            <a:lvl1pPr marL="0" indent="0">
              <a:buNone/>
              <a:defRPr sz="788" b="1">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Ihicae</a:t>
            </a:r>
            <a:r>
              <a:rPr lang="hu-HU" b="1" dirty="0">
                <a:solidFill>
                  <a:srgbClr val="3E3E3D"/>
                </a:solidFill>
                <a:effectLst/>
                <a:latin typeface="Tahoma" panose="020B0604030504040204" pitchFamily="34" charset="0"/>
              </a:rPr>
              <a:t> nos et lant </a:t>
            </a:r>
            <a:r>
              <a:rPr lang="hu-HU" b="1" dirty="0" err="1">
                <a:solidFill>
                  <a:srgbClr val="3E3E3D"/>
                </a:solidFill>
                <a:effectLst/>
                <a:latin typeface="Tahoma" panose="020B0604030504040204" pitchFamily="34" charset="0"/>
              </a:rPr>
              <a:t>oditatur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exernatur</a:t>
            </a:r>
            <a:r>
              <a:rPr lang="hu-HU" b="1" dirty="0">
                <a:solidFill>
                  <a:srgbClr val="3E3E3D"/>
                </a:solidFill>
                <a:effectLst/>
                <a:latin typeface="Tahoma" panose="020B0604030504040204" pitchFamily="34" charset="0"/>
              </a:rPr>
              <a:t> serit </a:t>
            </a:r>
            <a:r>
              <a:rPr lang="hu-HU" b="1" dirty="0" err="1">
                <a:solidFill>
                  <a:srgbClr val="3E3E3D"/>
                </a:solidFill>
                <a:effectLst/>
                <a:latin typeface="Tahoma" panose="020B0604030504040204" pitchFamily="34" charset="0"/>
              </a:rPr>
              <a:t>ute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consed</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ende</a:t>
            </a:r>
            <a:r>
              <a:rPr lang="hu-HU" b="1" dirty="0">
                <a:solidFill>
                  <a:srgbClr val="3E3E3D"/>
                </a:solidFill>
                <a:effectLst/>
                <a:latin typeface="Tahoma" panose="020B0604030504040204" pitchFamily="34" charset="0"/>
              </a:rPr>
              <a:t> est </a:t>
            </a:r>
            <a:r>
              <a:rPr lang="hu-HU" b="1" dirty="0" err="1">
                <a:solidFill>
                  <a:srgbClr val="3E3E3D"/>
                </a:solidFill>
                <a:effectLst/>
                <a:latin typeface="Tahoma" panose="020B0604030504040204" pitchFamily="34" charset="0"/>
              </a:rPr>
              <a:t>offic</a:t>
            </a:r>
            <a:r>
              <a:rPr lang="hu-HU" b="1" dirty="0">
                <a:solidFill>
                  <a:srgbClr val="3E3E3D"/>
                </a:solidFill>
                <a:effectLst/>
                <a:latin typeface="Tahoma" panose="020B0604030504040204" pitchFamily="34" charset="0"/>
              </a:rPr>
              <a:t> tem </a:t>
            </a:r>
            <a:r>
              <a:rPr lang="hu-HU" b="1" dirty="0" err="1">
                <a:solidFill>
                  <a:srgbClr val="3E3E3D"/>
                </a:solidFill>
                <a:effectLst/>
                <a:latin typeface="Tahoma" panose="020B0604030504040204" pitchFamily="34" charset="0"/>
              </a:rPr>
              <a:t>sit</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a:t>
            </a:r>
            <a:r>
              <a:rPr lang="hu-HU" b="1" dirty="0">
                <a:solidFill>
                  <a:srgbClr val="3E3E3D"/>
                </a:solidFill>
                <a:effectLst/>
                <a:latin typeface="Tahoma" panose="020B0604030504040204" pitchFamily="34" charset="0"/>
              </a:rPr>
              <a:t> ad </a:t>
            </a:r>
            <a:r>
              <a:rPr lang="hu-HU" b="1" dirty="0" err="1">
                <a:solidFill>
                  <a:srgbClr val="3E3E3D"/>
                </a:solidFill>
                <a:effectLst/>
                <a:latin typeface="Tahoma" panose="020B0604030504040204" pitchFamily="34" charset="0"/>
              </a:rPr>
              <a:t>feratium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asperatio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ilicatem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sed</a:t>
            </a:r>
            <a:r>
              <a:rPr lang="hu-HU" b="1" dirty="0">
                <a:solidFill>
                  <a:srgbClr val="3E3E3D"/>
                </a:solidFill>
                <a:effectLst/>
                <a:latin typeface="Tahoma" panose="020B0604030504040204" pitchFamily="34" charset="0"/>
              </a:rPr>
              <a:t> quo et </a:t>
            </a:r>
            <a:r>
              <a:rPr lang="hu-HU" b="1" dirty="0" err="1">
                <a:solidFill>
                  <a:srgbClr val="3E3E3D"/>
                </a:solidFill>
                <a:effectLst/>
                <a:latin typeface="Tahoma" panose="020B0604030504040204" pitchFamily="34" charset="0"/>
              </a:rPr>
              <a:t>fugia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dolorpo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ssectia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consece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scipsa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labore</a:t>
            </a:r>
            <a:r>
              <a:rPr lang="hu-HU" b="1" dirty="0">
                <a:solidFill>
                  <a:srgbClr val="3E3E3D"/>
                </a:solidFill>
                <a:effectLst/>
                <a:latin typeface="Tahoma" panose="020B0604030504040204" pitchFamily="34" charset="0"/>
              </a:rPr>
              <a:t> re.</a:t>
            </a:r>
            <a:endParaRPr lang="hu-HU" dirty="0">
              <a:solidFill>
                <a:srgbClr val="3E3E3D"/>
              </a:solidFill>
              <a:effectLst/>
              <a:latin typeface="Tahoma" panose="020B0604030504040204" pitchFamily="34" charset="0"/>
            </a:endParaRPr>
          </a:p>
        </p:txBody>
      </p:sp>
      <p:sp>
        <p:nvSpPr>
          <p:cNvPr id="14" name="Text Placeholder 16">
            <a:extLst>
              <a:ext uri="{FF2B5EF4-FFF2-40B4-BE49-F238E27FC236}">
                <a16:creationId xmlns:a16="http://schemas.microsoft.com/office/drawing/2014/main" id="{8CECE3E3-E02E-AF4E-B030-B35A0A4E9C85}"/>
              </a:ext>
            </a:extLst>
          </p:cNvPr>
          <p:cNvSpPr>
            <a:spLocks noGrp="1"/>
          </p:cNvSpPr>
          <p:nvPr>
            <p:ph type="body" sz="quarter" idx="19" hasCustomPrompt="1"/>
          </p:nvPr>
        </p:nvSpPr>
        <p:spPr>
          <a:xfrm>
            <a:off x="460636" y="2233823"/>
            <a:ext cx="830487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88">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0" marR="0" lvl="0" indent="0" algn="just" defTabSz="534924" rtl="0" eaLnBrk="1" fontAlgn="auto" latinLnBrk="0" hangingPunct="1">
              <a:lnSpc>
                <a:spcPct val="100000"/>
              </a:lnSpc>
              <a:spcBef>
                <a:spcPts val="0"/>
              </a:spcBef>
              <a:spcAft>
                <a:spcPts val="0"/>
              </a:spcAft>
              <a:buClrTx/>
              <a:buSzTx/>
              <a:buFontTx/>
              <a:buNone/>
              <a:tabLst/>
              <a:defRPr/>
            </a:pPr>
            <a:r>
              <a:rPr lang="hu-HU" sz="750" dirty="0" err="1">
                <a:solidFill>
                  <a:srgbClr val="3E3E3D"/>
                </a:solidFill>
                <a:effectLst/>
                <a:latin typeface="Tahoma" panose="020B0604030504040204" pitchFamily="34" charset="0"/>
              </a:rPr>
              <a:t>Utes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comnimi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nctiusae</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officia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erchili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tatent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abore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nesed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quaecto</a:t>
            </a:r>
            <a:r>
              <a:rPr lang="hu-HU" sz="750" dirty="0">
                <a:solidFill>
                  <a:srgbClr val="3E3E3D"/>
                </a:solidFill>
                <a:effectLst/>
                <a:latin typeface="Tahoma" panose="020B0604030504040204" pitchFamily="34" charset="0"/>
              </a:rPr>
              <a:t> is dem. Unt, </a:t>
            </a:r>
            <a:r>
              <a:rPr lang="hu-HU" sz="750" dirty="0" err="1">
                <a:solidFill>
                  <a:srgbClr val="3E3E3D"/>
                </a:solidFill>
                <a:effectLst/>
                <a:latin typeface="Tahoma" panose="020B0604030504040204" pitchFamily="34" charset="0"/>
              </a:rPr>
              <a:t>to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eosti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velendanditi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alitame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cusciti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doluptas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molorepudio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volorereris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adis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omnihilique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nonsent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Lorrovitatis</a:t>
            </a:r>
            <a:r>
              <a:rPr lang="hu-HU" sz="750" dirty="0">
                <a:solidFill>
                  <a:srgbClr val="3E3E3D"/>
                </a:solidFill>
                <a:effectLst/>
                <a:latin typeface="Tahoma" panose="020B0604030504040204" pitchFamily="34" charset="0"/>
              </a:rPr>
              <a:t> non </a:t>
            </a:r>
            <a:r>
              <a:rPr lang="hu-HU" sz="750" dirty="0" err="1">
                <a:solidFill>
                  <a:srgbClr val="3E3E3D"/>
                </a:solidFill>
                <a:effectLst/>
                <a:latin typeface="Tahoma" panose="020B0604030504040204" pitchFamily="34" charset="0"/>
              </a:rPr>
              <a:t>conseditiis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esequia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nisimi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ullanih</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iliquat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iberestis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voluptatem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hic</a:t>
            </a:r>
            <a:r>
              <a:rPr lang="hu-HU" sz="750" dirty="0">
                <a:solidFill>
                  <a:srgbClr val="3E3E3D"/>
                </a:solidFill>
                <a:effectLst/>
                <a:latin typeface="Tahoma" panose="020B0604030504040204" pitchFamily="34" charset="0"/>
              </a:rPr>
              <a:t> tem </a:t>
            </a:r>
            <a:r>
              <a:rPr lang="hu-HU" sz="750" dirty="0" err="1">
                <a:solidFill>
                  <a:srgbClr val="3E3E3D"/>
                </a:solidFill>
                <a:effectLst/>
                <a:latin typeface="Tahoma" panose="020B0604030504040204" pitchFamily="34" charset="0"/>
              </a:rPr>
              <a:t>quisquaepedi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excearum</a:t>
            </a:r>
            <a:r>
              <a:rPr lang="hu-HU" sz="750" dirty="0">
                <a:solidFill>
                  <a:srgbClr val="3E3E3D"/>
                </a:solidFill>
                <a:effectLst/>
                <a:latin typeface="Tahoma" panose="020B0604030504040204" pitchFamily="34" charset="0"/>
              </a:rPr>
              <a:t> cum </a:t>
            </a:r>
            <a:r>
              <a:rPr lang="hu-HU" sz="750" dirty="0" err="1">
                <a:solidFill>
                  <a:srgbClr val="3E3E3D"/>
                </a:solidFill>
                <a:effectLst/>
                <a:latin typeface="Tahoma" panose="020B0604030504040204" pitchFamily="34" charset="0"/>
              </a:rPr>
              <a:t>etur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senia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sit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late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natet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eturibus</a:t>
            </a:r>
            <a:r>
              <a:rPr lang="hu-HU" sz="750" dirty="0">
                <a:solidFill>
                  <a:srgbClr val="3E3E3D"/>
                </a:solidFill>
                <a:effectLst/>
                <a:latin typeface="Tahoma" panose="020B0604030504040204" pitchFamily="34" charset="0"/>
              </a:rPr>
              <a:t>:</a:t>
            </a:r>
            <a:endParaRPr lang="hu-HU" sz="750" dirty="0"/>
          </a:p>
        </p:txBody>
      </p:sp>
      <p:sp>
        <p:nvSpPr>
          <p:cNvPr id="15" name="Text Placeholder 16">
            <a:extLst>
              <a:ext uri="{FF2B5EF4-FFF2-40B4-BE49-F238E27FC236}">
                <a16:creationId xmlns:a16="http://schemas.microsoft.com/office/drawing/2014/main" id="{AA489463-EB7E-2045-A23A-CD79B57907B4}"/>
              </a:ext>
            </a:extLst>
          </p:cNvPr>
          <p:cNvSpPr>
            <a:spLocks noGrp="1"/>
          </p:cNvSpPr>
          <p:nvPr>
            <p:ph type="body" sz="quarter" idx="20" hasCustomPrompt="1"/>
          </p:nvPr>
        </p:nvSpPr>
        <p:spPr>
          <a:xfrm>
            <a:off x="474386" y="3830949"/>
            <a:ext cx="829112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Ullisque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Quisitibus</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voluptibus</a:t>
            </a:r>
            <a:r>
              <a:rPr lang="hu-HU" b="1" dirty="0">
                <a:solidFill>
                  <a:srgbClr val="3E3E3D"/>
                </a:solidFill>
                <a:effectLst/>
                <a:latin typeface="Tahoma" panose="020B0604030504040204" pitchFamily="34" charset="0"/>
              </a:rPr>
              <a:t>.</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Laciliqui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alitior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aditam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rectotatur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asperundist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volutatur</a:t>
            </a:r>
            <a:r>
              <a:rPr lang="hu-HU" dirty="0">
                <a:solidFill>
                  <a:srgbClr val="3E3E3D"/>
                </a:solidFill>
                <a:effectLst/>
                <a:latin typeface="Tahoma" panose="020B0604030504040204" pitchFamily="34" charset="0"/>
              </a:rPr>
              <a:t> ad es </a:t>
            </a:r>
            <a:r>
              <a:rPr lang="hu-HU" dirty="0" err="1">
                <a:solidFill>
                  <a:srgbClr val="3E3E3D"/>
                </a:solidFill>
                <a:effectLst/>
                <a:latin typeface="Tahoma" panose="020B0604030504040204" pitchFamily="34" charset="0"/>
              </a:rPr>
              <a:t>dis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coriosae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porpore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nonsent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Lorrovitatis</a:t>
            </a:r>
            <a:r>
              <a:rPr lang="hu-HU" dirty="0">
                <a:solidFill>
                  <a:srgbClr val="3E3E3D"/>
                </a:solidFill>
                <a:effectLst/>
                <a:latin typeface="Tahoma" panose="020B0604030504040204" pitchFamily="34" charset="0"/>
              </a:rPr>
              <a:t> non </a:t>
            </a:r>
            <a:r>
              <a:rPr lang="hu-HU" dirty="0" err="1">
                <a:solidFill>
                  <a:srgbClr val="3E3E3D"/>
                </a:solidFill>
                <a:effectLst/>
                <a:latin typeface="Tahoma" panose="020B0604030504040204" pitchFamily="34" charset="0"/>
              </a:rPr>
              <a:t>conseditiis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esequia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nisimi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ullanih</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iberestis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eaquam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voluptatem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hic</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iatemped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utatibus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pla</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latiasi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bereri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omnimil</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totatiisint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utemporum</a:t>
            </a:r>
            <a:r>
              <a:rPr lang="hu-HU" dirty="0">
                <a:solidFill>
                  <a:srgbClr val="3E3E3D"/>
                </a:solidFill>
                <a:effectLst/>
                <a:latin typeface="Tahoma" panose="020B0604030504040204" pitchFamily="34" charset="0"/>
              </a:rPr>
              <a:t>.</a:t>
            </a:r>
          </a:p>
        </p:txBody>
      </p:sp>
      <p:sp>
        <p:nvSpPr>
          <p:cNvPr id="16" name="Text Placeholder 19">
            <a:extLst>
              <a:ext uri="{FF2B5EF4-FFF2-40B4-BE49-F238E27FC236}">
                <a16:creationId xmlns:a16="http://schemas.microsoft.com/office/drawing/2014/main" id="{2BF2AD9D-22FB-EA48-9774-D0D8214AB311}"/>
              </a:ext>
            </a:extLst>
          </p:cNvPr>
          <p:cNvSpPr>
            <a:spLocks noGrp="1"/>
          </p:cNvSpPr>
          <p:nvPr>
            <p:ph type="body" sz="quarter" idx="21" hasCustomPrompt="1"/>
          </p:nvPr>
        </p:nvSpPr>
        <p:spPr>
          <a:xfrm>
            <a:off x="467512" y="2838522"/>
            <a:ext cx="8304725" cy="882953"/>
          </a:xfrm>
          <a:prstGeom prst="rect">
            <a:avLst/>
          </a:prstGeom>
        </p:spPr>
        <p:txBody>
          <a:bodyPr/>
          <a:lstStyle>
            <a:lvl1pPr marL="128588" indent="-128588">
              <a:buClr>
                <a:schemeClr val="tx1"/>
              </a:buClr>
              <a:buFont typeface="Wingdings" pitchFamily="2" charset="2"/>
              <a:buChar char="§"/>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dirty="0">
                <a:solidFill>
                  <a:srgbClr val="3E3E3D"/>
                </a:solidFill>
                <a:effectLst/>
                <a:latin typeface="Tahoma" panose="020B0604030504040204" pitchFamily="34" charset="0"/>
              </a:rPr>
              <a:t>Laspele </a:t>
            </a:r>
            <a:r>
              <a:rPr lang="hu-HU" dirty="0" err="1">
                <a:solidFill>
                  <a:srgbClr val="3E3E3D"/>
                </a:solidFill>
                <a:effectLst/>
                <a:latin typeface="Tahoma" panose="020B0604030504040204" pitchFamily="34" charset="0"/>
              </a:rPr>
              <a:t>ssunt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offic</a:t>
            </a:r>
            <a:r>
              <a:rPr lang="hu-HU" dirty="0">
                <a:solidFill>
                  <a:srgbClr val="3E3E3D"/>
                </a:solidFill>
                <a:effectLst/>
                <a:latin typeface="Tahoma" panose="020B0604030504040204" pitchFamily="34" charset="0"/>
              </a:rPr>
              <a:t> tem </a:t>
            </a:r>
            <a:r>
              <a:rPr lang="hu-HU" dirty="0" err="1">
                <a:solidFill>
                  <a:srgbClr val="3E3E3D"/>
                </a:solidFill>
                <a:effectLst/>
                <a:latin typeface="Tahoma" panose="020B0604030504040204" pitchFamily="34" charset="0"/>
              </a:rPr>
              <a:t>quis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Equod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mosapid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itaquo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aborentur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tiundandae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disquo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inum</a:t>
            </a:r>
            <a:r>
              <a:rPr lang="hu-HU" dirty="0">
                <a:solidFill>
                  <a:srgbClr val="3E3E3D"/>
                </a:solidFill>
                <a:effectLst/>
                <a:latin typeface="Tahoma" panose="020B0604030504040204" pitchFamily="34" charset="0"/>
              </a:rPr>
              <a:t> int </a:t>
            </a:r>
            <a:r>
              <a:rPr lang="hu-HU" dirty="0" err="1">
                <a:solidFill>
                  <a:srgbClr val="3E3E3D"/>
                </a:solidFill>
                <a:effectLst/>
                <a:latin typeface="Tahoma" panose="020B0604030504040204" pitchFamily="34" charset="0"/>
              </a:rPr>
              <a:t>volore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atia</a:t>
            </a:r>
            <a:r>
              <a:rPr lang="hu-HU" dirty="0">
                <a:solidFill>
                  <a:srgbClr val="3E3E3D"/>
                </a:solidFill>
                <a:effectLst/>
                <a:latin typeface="Tahoma" panose="020B0604030504040204" pitchFamily="34" charset="0"/>
              </a:rPr>
              <a:t> de </a:t>
            </a:r>
            <a:r>
              <a:rPr lang="hu-HU" dirty="0" err="1">
                <a:solidFill>
                  <a:srgbClr val="3E3E3D"/>
                </a:solidFill>
                <a:effectLst/>
                <a:latin typeface="Tahoma" panose="020B0604030504040204" pitchFamily="34" charset="0"/>
              </a:rPr>
              <a:t>deliaspit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illati </a:t>
            </a:r>
            <a:r>
              <a:rPr lang="hu-HU" dirty="0" err="1">
                <a:solidFill>
                  <a:srgbClr val="3E3E3D"/>
                </a:solidFill>
                <a:effectLst/>
                <a:latin typeface="Tahoma" panose="020B0604030504040204" pitchFamily="34" charset="0"/>
              </a:rPr>
              <a:t>corecepudae</a:t>
            </a:r>
            <a:r>
              <a:rPr lang="hu-HU" dirty="0">
                <a:solidFill>
                  <a:srgbClr val="3E3E3D"/>
                </a:solidFill>
                <a:effectLst/>
                <a:latin typeface="Tahoma" panose="020B0604030504040204" pitchFamily="34" charset="0"/>
              </a:rPr>
              <a:t>.</a:t>
            </a:r>
          </a:p>
          <a:p>
            <a:r>
              <a:rPr lang="hu-HU" dirty="0">
                <a:solidFill>
                  <a:srgbClr val="3E3E3D"/>
                </a:solidFill>
                <a:effectLst/>
                <a:latin typeface="Tahoma" panose="020B0604030504040204" pitchFamily="34" charset="0"/>
              </a:rPr>
              <a:t>Et is et </a:t>
            </a:r>
            <a:r>
              <a:rPr lang="hu-HU" dirty="0" err="1">
                <a:solidFill>
                  <a:srgbClr val="3E3E3D"/>
                </a:solidFill>
                <a:effectLst/>
                <a:latin typeface="Tahoma" panose="020B0604030504040204" pitchFamily="34" charset="0"/>
              </a:rPr>
              <a:t>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dolent</a:t>
            </a:r>
            <a:r>
              <a:rPr lang="hu-HU" dirty="0">
                <a:solidFill>
                  <a:srgbClr val="3E3E3D"/>
                </a:solidFill>
                <a:effectLst/>
                <a:latin typeface="Tahoma" panose="020B0604030504040204" pitchFamily="34" charset="0"/>
              </a:rPr>
              <a:t> es </a:t>
            </a:r>
            <a:r>
              <a:rPr lang="hu-HU" dirty="0" err="1">
                <a:solidFill>
                  <a:srgbClr val="3E3E3D"/>
                </a:solidFill>
                <a:effectLst/>
                <a:latin typeface="Tahoma" panose="020B0604030504040204" pitchFamily="34" charset="0"/>
              </a:rPr>
              <a:t>alasped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viduntem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Busci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occusaperro</a:t>
            </a:r>
            <a:r>
              <a:rPr lang="hu-HU" dirty="0">
                <a:solidFill>
                  <a:srgbClr val="3E3E3D"/>
                </a:solidFill>
                <a:effectLst/>
                <a:latin typeface="Tahoma" panose="020B0604030504040204" pitchFamily="34" charset="0"/>
              </a:rPr>
              <a:t> es net est </a:t>
            </a:r>
            <a:r>
              <a:rPr lang="hu-HU" dirty="0" err="1">
                <a:solidFill>
                  <a:srgbClr val="3E3E3D"/>
                </a:solidFill>
                <a:effectLst/>
                <a:latin typeface="Tahoma" panose="020B0604030504040204" pitchFamily="34" charset="0"/>
              </a:rPr>
              <a:t>fugiasi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etus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sequate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caturem</a:t>
            </a:r>
            <a:r>
              <a:rPr lang="hu-HU" dirty="0">
                <a:solidFill>
                  <a:srgbClr val="3E3E3D"/>
                </a:solidFill>
                <a:effectLst/>
                <a:latin typeface="Tahoma" panose="020B0604030504040204" pitchFamily="34" charset="0"/>
              </a:rPr>
              <a:t> dus </a:t>
            </a:r>
            <a:r>
              <a:rPr lang="hu-HU" dirty="0" err="1">
                <a:solidFill>
                  <a:srgbClr val="3E3E3D"/>
                </a:solidFill>
                <a:effectLst/>
                <a:latin typeface="Tahoma" panose="020B0604030504040204" pitchFamily="34" charset="0"/>
              </a:rPr>
              <a:t>escit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autem</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Cupta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millaboresci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rehendelent</a:t>
            </a:r>
            <a:r>
              <a:rPr lang="hu-HU" dirty="0">
                <a:solidFill>
                  <a:srgbClr val="3E3E3D"/>
                </a:solidFill>
                <a:effectLst/>
                <a:latin typeface="Tahoma" panose="020B0604030504040204" pitchFamily="34" charset="0"/>
              </a:rPr>
              <a:t> in </a:t>
            </a:r>
            <a:r>
              <a:rPr lang="hu-HU" dirty="0" err="1">
                <a:solidFill>
                  <a:srgbClr val="3E3E3D"/>
                </a:solidFill>
                <a:effectLst/>
                <a:latin typeface="Tahoma" panose="020B0604030504040204" pitchFamily="34" charset="0"/>
              </a:rPr>
              <a:t>reperfe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rnatem</a:t>
            </a:r>
            <a:r>
              <a:rPr lang="hu-HU" dirty="0">
                <a:solidFill>
                  <a:srgbClr val="3E3E3D"/>
                </a:solidFill>
                <a:effectLst/>
                <a:latin typeface="Tahoma" panose="020B0604030504040204" pitchFamily="34" charset="0"/>
              </a:rPr>
              <a:t> con </a:t>
            </a:r>
            <a:r>
              <a:rPr lang="hu-HU" dirty="0" err="1">
                <a:solidFill>
                  <a:srgbClr val="3E3E3D"/>
                </a:solidFill>
                <a:effectLst/>
                <a:latin typeface="Tahoma" panose="020B0604030504040204" pitchFamily="34" charset="0"/>
              </a:rPr>
              <a:t>nonsequas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is </a:t>
            </a:r>
            <a:r>
              <a:rPr lang="hu-HU" dirty="0" err="1">
                <a:solidFill>
                  <a:srgbClr val="3E3E3D"/>
                </a:solidFill>
                <a:effectLst/>
                <a:latin typeface="Tahoma" panose="020B0604030504040204" pitchFamily="34" charset="0"/>
              </a:rPr>
              <a:t>abo</a:t>
            </a:r>
            <a:r>
              <a:rPr lang="hu-HU" dirty="0">
                <a:solidFill>
                  <a:srgbClr val="3E3E3D"/>
                </a:solidFill>
                <a:effectLst/>
                <a:latin typeface="Tahoma" panose="020B0604030504040204" pitchFamily="34" charset="0"/>
              </a:rPr>
              <a:t>. Nem </a:t>
            </a:r>
            <a:r>
              <a:rPr lang="hu-HU" dirty="0" err="1">
                <a:solidFill>
                  <a:srgbClr val="3E3E3D"/>
                </a:solidFill>
                <a:effectLst/>
                <a:latin typeface="Tahoma" panose="020B0604030504040204" pitchFamily="34" charset="0"/>
              </a:rPr>
              <a:t>etur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sinvelitas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doloreptat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Cerisit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expellanto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beataep</a:t>
            </a:r>
            <a:r>
              <a:rPr lang="hu-HU" dirty="0">
                <a:solidFill>
                  <a:srgbClr val="3E3E3D"/>
                </a:solidFill>
                <a:effectLst/>
                <a:latin typeface="Tahoma" panose="020B0604030504040204" pitchFamily="34" charset="0"/>
              </a:rPr>
              <a:t> tatesti </a:t>
            </a:r>
            <a:r>
              <a:rPr lang="hu-HU" dirty="0" err="1">
                <a:solidFill>
                  <a:srgbClr val="3E3E3D"/>
                </a:solidFill>
                <a:effectLst/>
                <a:latin typeface="Tahoma" panose="020B0604030504040204" pitchFamily="34" charset="0"/>
              </a:rPr>
              <a:t>soluptatet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ommodiciaero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quiasperest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quiatum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dolorum</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non con </a:t>
            </a:r>
            <a:r>
              <a:rPr lang="hu-HU" dirty="0" err="1">
                <a:solidFill>
                  <a:srgbClr val="3E3E3D"/>
                </a:solidFill>
                <a:effectLst/>
                <a:latin typeface="Tahoma" panose="020B0604030504040204" pitchFamily="34" charset="0"/>
              </a:rPr>
              <a:t>cumquia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simendel</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everat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illectis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doloreiunt</a:t>
            </a:r>
            <a:r>
              <a:rPr lang="hu-HU" dirty="0">
                <a:solidFill>
                  <a:srgbClr val="3E3E3D"/>
                </a:solidFill>
                <a:effectLst/>
                <a:latin typeface="Tahoma" panose="020B0604030504040204" pitchFamily="34" charset="0"/>
              </a:rPr>
              <a:t>.</a:t>
            </a:r>
          </a:p>
        </p:txBody>
      </p:sp>
      <p:grpSp>
        <p:nvGrpSpPr>
          <p:cNvPr id="19" name="Group 18">
            <a:extLst>
              <a:ext uri="{FF2B5EF4-FFF2-40B4-BE49-F238E27FC236}">
                <a16:creationId xmlns:a16="http://schemas.microsoft.com/office/drawing/2014/main" id="{E1C04246-8DF0-DE47-B3E6-48C437140BB2}"/>
              </a:ext>
            </a:extLst>
          </p:cNvPr>
          <p:cNvGrpSpPr/>
          <p:nvPr userDrawn="1"/>
        </p:nvGrpSpPr>
        <p:grpSpPr>
          <a:xfrm>
            <a:off x="576336" y="4610437"/>
            <a:ext cx="2222740" cy="283243"/>
            <a:chOff x="260075" y="6147250"/>
            <a:chExt cx="2222740" cy="377658"/>
          </a:xfrm>
        </p:grpSpPr>
        <p:sp>
          <p:nvSpPr>
            <p:cNvPr id="20" name="Rectangle 19">
              <a:extLst>
                <a:ext uri="{FF2B5EF4-FFF2-40B4-BE49-F238E27FC236}">
                  <a16:creationId xmlns:a16="http://schemas.microsoft.com/office/drawing/2014/main" id="{618D988F-DCC6-934E-B738-0A3C1538460D}"/>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1" name="TextBox 20">
              <a:extLst>
                <a:ext uri="{FF2B5EF4-FFF2-40B4-BE49-F238E27FC236}">
                  <a16:creationId xmlns:a16="http://schemas.microsoft.com/office/drawing/2014/main" id="{6F86DE79-42D9-A047-A572-23923C909C77}"/>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22" name="Rectangle 21">
            <a:extLst>
              <a:ext uri="{FF2B5EF4-FFF2-40B4-BE49-F238E27FC236}">
                <a16:creationId xmlns:a16="http://schemas.microsoft.com/office/drawing/2014/main" id="{249507A4-ED69-0346-ABCF-83A6C1745E50}"/>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0270514"/>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CB91114A-335F-7940-B9A0-64FDDA4A3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37">
            <a:extLst>
              <a:ext uri="{FF2B5EF4-FFF2-40B4-BE49-F238E27FC236}">
                <a16:creationId xmlns:a16="http://schemas.microsoft.com/office/drawing/2014/main" id="{507253E3-3CA3-3346-A208-2D54D4FD555E}"/>
              </a:ext>
            </a:extLst>
          </p:cNvPr>
          <p:cNvSpPr>
            <a:spLocks noGrp="1"/>
          </p:cNvSpPr>
          <p:nvPr>
            <p:ph type="body" sz="quarter" idx="13" hasCustomPrompt="1"/>
          </p:nvPr>
        </p:nvSpPr>
        <p:spPr>
          <a:xfrm>
            <a:off x="514985"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 name="Text Placeholder 37">
            <a:extLst>
              <a:ext uri="{FF2B5EF4-FFF2-40B4-BE49-F238E27FC236}">
                <a16:creationId xmlns:a16="http://schemas.microsoft.com/office/drawing/2014/main" id="{A8CE5FC3-69AF-DA4E-8C27-A5F45B917F68}"/>
              </a:ext>
            </a:extLst>
          </p:cNvPr>
          <p:cNvSpPr>
            <a:spLocks noGrp="1"/>
          </p:cNvSpPr>
          <p:nvPr>
            <p:ph type="body" sz="quarter" idx="14" hasCustomPrompt="1"/>
          </p:nvPr>
        </p:nvSpPr>
        <p:spPr>
          <a:xfrm>
            <a:off x="514985"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11" name="Table Placeholder 10">
            <a:extLst>
              <a:ext uri="{FF2B5EF4-FFF2-40B4-BE49-F238E27FC236}">
                <a16:creationId xmlns:a16="http://schemas.microsoft.com/office/drawing/2014/main" id="{9DBFB32D-7443-AD44-910E-1EEDB40724F5}"/>
              </a:ext>
            </a:extLst>
          </p:cNvPr>
          <p:cNvSpPr>
            <a:spLocks noGrp="1"/>
          </p:cNvSpPr>
          <p:nvPr>
            <p:ph type="tbl" sz="quarter" idx="15"/>
          </p:nvPr>
        </p:nvSpPr>
        <p:spPr>
          <a:xfrm>
            <a:off x="239486" y="1769270"/>
            <a:ext cx="8643256" cy="2917031"/>
          </a:xfrm>
          <a:prstGeom prst="rect">
            <a:avLst/>
          </a:prstGeom>
        </p:spPr>
        <p:txBody>
          <a:bodyPr/>
          <a:lstStyle>
            <a:lvl1pPr marL="0" indent="0">
              <a:buNone/>
              <a:defRPr sz="750">
                <a:latin typeface="Tahoma" panose="020B0604030504040204" pitchFamily="34" charset="0"/>
                <a:ea typeface="Tahoma" panose="020B0604030504040204" pitchFamily="34" charset="0"/>
                <a:cs typeface="Tahoma" panose="020B0604030504040204" pitchFamily="34" charset="0"/>
              </a:defRPr>
            </a:lvl1pPr>
          </a:lstStyle>
          <a:p>
            <a:endParaRPr lang="hu-HU" dirty="0"/>
          </a:p>
        </p:txBody>
      </p:sp>
      <p:sp>
        <p:nvSpPr>
          <p:cNvPr id="6" name="Téglalap 5">
            <a:extLst>
              <a:ext uri="{FF2B5EF4-FFF2-40B4-BE49-F238E27FC236}">
                <a16:creationId xmlns:a16="http://schemas.microsoft.com/office/drawing/2014/main" id="{801E825B-7768-4729-9E26-B95643459760}"/>
              </a:ext>
            </a:extLst>
          </p:cNvPr>
          <p:cNvSpPr/>
          <p:nvPr userDrawn="1"/>
        </p:nvSpPr>
        <p:spPr>
          <a:xfrm>
            <a:off x="0" y="2063"/>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000" dirty="0">
                <a:solidFill>
                  <a:srgbClr val="242943"/>
                </a:solidFill>
                <a:latin typeface="+mj-lt"/>
              </a:rPr>
              <a:t>Thesis title [edit this field in the Slide Master view!!!]</a:t>
            </a:r>
          </a:p>
        </p:txBody>
      </p:sp>
      <p:sp>
        <p:nvSpPr>
          <p:cNvPr id="8" name="Téglalap 7">
            <a:extLst>
              <a:ext uri="{FF2B5EF4-FFF2-40B4-BE49-F238E27FC236}">
                <a16:creationId xmlns:a16="http://schemas.microsoft.com/office/drawing/2014/main" id="{93B2A271-1352-47CC-ABF1-DF72BF45D0CB}"/>
              </a:ext>
            </a:extLst>
          </p:cNvPr>
          <p:cNvSpPr/>
          <p:nvPr userDrawn="1"/>
        </p:nvSpPr>
        <p:spPr>
          <a:xfrm>
            <a:off x="0" y="4961436"/>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GB" sz="1000" noProof="0" dirty="0">
                <a:solidFill>
                  <a:srgbClr val="242943"/>
                </a:solidFill>
                <a:latin typeface="+mj-lt"/>
              </a:rPr>
              <a:t>Thesis presentation</a:t>
            </a:r>
          </a:p>
        </p:txBody>
      </p:sp>
      <p:sp>
        <p:nvSpPr>
          <p:cNvPr id="9" name="Téglalap 8">
            <a:extLst>
              <a:ext uri="{FF2B5EF4-FFF2-40B4-BE49-F238E27FC236}">
                <a16:creationId xmlns:a16="http://schemas.microsoft.com/office/drawing/2014/main" id="{FB280146-11A8-4DA6-A24D-4CA64A008196}"/>
              </a:ext>
            </a:extLst>
          </p:cNvPr>
          <p:cNvSpPr/>
          <p:nvPr userDrawn="1"/>
        </p:nvSpPr>
        <p:spPr>
          <a:xfrm>
            <a:off x="6305862" y="4959531"/>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r"/>
            <a:r>
              <a:rPr lang="hu-HU" sz="1000" kern="1200" dirty="0">
                <a:solidFill>
                  <a:srgbClr val="242943"/>
                </a:solidFill>
                <a:latin typeface="+mn-lt"/>
                <a:ea typeface="+mn-ea"/>
                <a:cs typeface="+mn-cs"/>
              </a:rPr>
              <a:t>[</a:t>
            </a:r>
            <a:r>
              <a:rPr lang="hu-HU" sz="1000" kern="1200" dirty="0" err="1">
                <a:solidFill>
                  <a:srgbClr val="242943"/>
                </a:solidFill>
                <a:latin typeface="+mn-lt"/>
                <a:ea typeface="+mn-ea"/>
                <a:cs typeface="+mn-cs"/>
              </a:rPr>
              <a:t>edit</a:t>
            </a:r>
            <a:r>
              <a:rPr lang="hu-HU" sz="1000" kern="1200" dirty="0">
                <a:solidFill>
                  <a:srgbClr val="242943"/>
                </a:solidFill>
                <a:latin typeface="+mn-lt"/>
                <a:ea typeface="+mn-ea"/>
                <a:cs typeface="+mn-cs"/>
              </a:rPr>
              <a:t> in </a:t>
            </a:r>
            <a:r>
              <a:rPr lang="hu-HU" sz="1000" kern="1200" dirty="0" err="1">
                <a:solidFill>
                  <a:srgbClr val="242943"/>
                </a:solidFill>
                <a:latin typeface="+mn-lt"/>
                <a:ea typeface="+mn-ea"/>
                <a:cs typeface="+mn-cs"/>
              </a:rPr>
              <a:t>Slide</a:t>
            </a:r>
            <a:r>
              <a:rPr lang="hu-HU" sz="1000" kern="1200" dirty="0">
                <a:solidFill>
                  <a:srgbClr val="242943"/>
                </a:solidFill>
                <a:latin typeface="+mn-lt"/>
                <a:ea typeface="+mn-ea"/>
                <a:cs typeface="+mn-cs"/>
              </a:rPr>
              <a:t> Master!!!</a:t>
            </a:r>
            <a:r>
              <a:rPr lang="en-GB" sz="1000" kern="1200" noProof="0" dirty="0">
                <a:solidFill>
                  <a:srgbClr val="242943"/>
                </a:solidFill>
                <a:latin typeface="+mj-lt"/>
                <a:ea typeface="+mn-ea"/>
                <a:cs typeface="+mn-cs"/>
              </a:rPr>
              <a:t>]</a:t>
            </a:r>
            <a:r>
              <a:rPr lang="en-GB" sz="1000" noProof="0" dirty="0">
                <a:solidFill>
                  <a:srgbClr val="242943"/>
                </a:solidFill>
                <a:latin typeface="+mj-lt"/>
              </a:rPr>
              <a:t> Day, Month, 2022</a:t>
            </a:r>
          </a:p>
        </p:txBody>
      </p:sp>
      <p:sp>
        <p:nvSpPr>
          <p:cNvPr id="10" name="Téglalap 9">
            <a:extLst>
              <a:ext uri="{FF2B5EF4-FFF2-40B4-BE49-F238E27FC236}">
                <a16:creationId xmlns:a16="http://schemas.microsoft.com/office/drawing/2014/main" id="{771A8DB0-7388-49A4-B462-6622189E3ACA}"/>
              </a:ext>
            </a:extLst>
          </p:cNvPr>
          <p:cNvSpPr/>
          <p:nvPr userDrawn="1"/>
        </p:nvSpPr>
        <p:spPr>
          <a:xfrm>
            <a:off x="2838138" y="4958747"/>
            <a:ext cx="346772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u-HU" sz="1000" dirty="0" err="1">
                <a:solidFill>
                  <a:srgbClr val="242943"/>
                </a:solidFill>
                <a:latin typeface="+mj-lt"/>
              </a:rPr>
              <a:t>Name</a:t>
            </a:r>
            <a:r>
              <a:rPr lang="hu-HU" sz="1000" dirty="0">
                <a:solidFill>
                  <a:srgbClr val="242943"/>
                </a:solidFill>
                <a:latin typeface="+mj-lt"/>
              </a:rPr>
              <a:t>, </a:t>
            </a:r>
            <a:r>
              <a:rPr lang="hu-HU" sz="1000" dirty="0" err="1">
                <a:solidFill>
                  <a:srgbClr val="242943"/>
                </a:solidFill>
                <a:latin typeface="+mj-lt"/>
              </a:rPr>
              <a:t>Name</a:t>
            </a:r>
            <a:r>
              <a:rPr lang="hu-HU" sz="1000" dirty="0">
                <a:solidFill>
                  <a:srgbClr val="242943"/>
                </a:solidFill>
                <a:latin typeface="+mj-lt"/>
              </a:rPr>
              <a:t> [</a:t>
            </a:r>
            <a:r>
              <a:rPr lang="hu-HU" sz="1000" dirty="0" err="1">
                <a:solidFill>
                  <a:srgbClr val="242943"/>
                </a:solidFill>
                <a:latin typeface="+mj-lt"/>
              </a:rPr>
              <a:t>edit</a:t>
            </a:r>
            <a:r>
              <a:rPr lang="hu-HU" sz="1000" dirty="0">
                <a:solidFill>
                  <a:srgbClr val="242943"/>
                </a:solidFill>
                <a:latin typeface="+mj-lt"/>
              </a:rPr>
              <a:t> in </a:t>
            </a:r>
            <a:r>
              <a:rPr lang="hu-HU" sz="1000" dirty="0" err="1">
                <a:solidFill>
                  <a:srgbClr val="242943"/>
                </a:solidFill>
                <a:latin typeface="+mj-lt"/>
              </a:rPr>
              <a:t>Slide</a:t>
            </a:r>
            <a:r>
              <a:rPr lang="hu-HU" sz="1000" dirty="0">
                <a:solidFill>
                  <a:srgbClr val="242943"/>
                </a:solidFill>
                <a:latin typeface="+mj-lt"/>
              </a:rPr>
              <a:t> Master!!!]</a:t>
            </a:r>
            <a:endParaRPr lang="de-DE" sz="1000" dirty="0">
              <a:solidFill>
                <a:srgbClr val="242943"/>
              </a:solidFill>
              <a:latin typeface="+mj-lt"/>
            </a:endParaRPr>
          </a:p>
        </p:txBody>
      </p:sp>
    </p:spTree>
    <p:extLst>
      <p:ext uri="{BB962C8B-B14F-4D97-AF65-F5344CB8AC3E}">
        <p14:creationId xmlns:p14="http://schemas.microsoft.com/office/powerpoint/2010/main" val="2853609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955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617068" rtl="0" eaLnBrk="1" latinLnBrk="0" hangingPunct="1">
        <a:lnSpc>
          <a:spcPct val="90000"/>
        </a:lnSpc>
        <a:spcBef>
          <a:spcPct val="0"/>
        </a:spcBef>
        <a:buNone/>
        <a:defRPr sz="2969" kern="1200">
          <a:solidFill>
            <a:schemeClr val="tx1"/>
          </a:solidFill>
          <a:latin typeface="+mj-lt"/>
          <a:ea typeface="+mj-ea"/>
          <a:cs typeface="+mj-cs"/>
        </a:defRPr>
      </a:lvl1pPr>
    </p:titleStyle>
    <p:bodyStyle>
      <a:lvl1pPr marL="154268" indent="-154268" algn="l" defTabSz="617068"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mn-lt"/>
          <a:ea typeface="+mn-ea"/>
          <a:cs typeface="+mn-cs"/>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mn-lt"/>
          <a:ea typeface="+mn-ea"/>
          <a:cs typeface="+mn-cs"/>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068" rtl="0" eaLnBrk="1" latinLnBrk="0" hangingPunct="1">
        <a:defRPr sz="1215" kern="1200">
          <a:solidFill>
            <a:schemeClr val="tx1"/>
          </a:solidFill>
          <a:latin typeface="+mn-lt"/>
          <a:ea typeface="+mn-ea"/>
          <a:cs typeface="+mn-cs"/>
        </a:defRPr>
      </a:lvl1pPr>
      <a:lvl2pPr marL="308534" algn="l" defTabSz="617068" rtl="0" eaLnBrk="1" latinLnBrk="0" hangingPunct="1">
        <a:defRPr sz="1215" kern="1200">
          <a:solidFill>
            <a:schemeClr val="tx1"/>
          </a:solidFill>
          <a:latin typeface="+mn-lt"/>
          <a:ea typeface="+mn-ea"/>
          <a:cs typeface="+mn-cs"/>
        </a:defRPr>
      </a:lvl2pPr>
      <a:lvl3pPr marL="617068" algn="l" defTabSz="617068" rtl="0" eaLnBrk="1" latinLnBrk="0" hangingPunct="1">
        <a:defRPr sz="1215" kern="1200">
          <a:solidFill>
            <a:schemeClr val="tx1"/>
          </a:solidFill>
          <a:latin typeface="+mn-lt"/>
          <a:ea typeface="+mn-ea"/>
          <a:cs typeface="+mn-cs"/>
        </a:defRPr>
      </a:lvl3pPr>
      <a:lvl4pPr marL="925601" algn="l" defTabSz="617068" rtl="0" eaLnBrk="1" latinLnBrk="0" hangingPunct="1">
        <a:defRPr sz="1215" kern="1200">
          <a:solidFill>
            <a:schemeClr val="tx1"/>
          </a:solidFill>
          <a:latin typeface="+mn-lt"/>
          <a:ea typeface="+mn-ea"/>
          <a:cs typeface="+mn-cs"/>
        </a:defRPr>
      </a:lvl4pPr>
      <a:lvl5pPr marL="1234136" algn="l" defTabSz="617068" rtl="0" eaLnBrk="1" latinLnBrk="0" hangingPunct="1">
        <a:defRPr sz="1215" kern="1200">
          <a:solidFill>
            <a:schemeClr val="tx1"/>
          </a:solidFill>
          <a:latin typeface="+mn-lt"/>
          <a:ea typeface="+mn-ea"/>
          <a:cs typeface="+mn-cs"/>
        </a:defRPr>
      </a:lvl5pPr>
      <a:lvl6pPr marL="1542668" algn="l" defTabSz="617068" rtl="0" eaLnBrk="1" latinLnBrk="0" hangingPunct="1">
        <a:defRPr sz="1215" kern="1200">
          <a:solidFill>
            <a:schemeClr val="tx1"/>
          </a:solidFill>
          <a:latin typeface="+mn-lt"/>
          <a:ea typeface="+mn-ea"/>
          <a:cs typeface="+mn-cs"/>
        </a:defRPr>
      </a:lvl6pPr>
      <a:lvl7pPr marL="1851203" algn="l" defTabSz="617068" rtl="0" eaLnBrk="1" latinLnBrk="0" hangingPunct="1">
        <a:defRPr sz="1215" kern="1200">
          <a:solidFill>
            <a:schemeClr val="tx1"/>
          </a:solidFill>
          <a:latin typeface="+mn-lt"/>
          <a:ea typeface="+mn-ea"/>
          <a:cs typeface="+mn-cs"/>
        </a:defRPr>
      </a:lvl7pPr>
      <a:lvl8pPr marL="2159736" algn="l" defTabSz="617068" rtl="0" eaLnBrk="1" latinLnBrk="0" hangingPunct="1">
        <a:defRPr sz="1215" kern="1200">
          <a:solidFill>
            <a:schemeClr val="tx1"/>
          </a:solidFill>
          <a:latin typeface="+mn-lt"/>
          <a:ea typeface="+mn-ea"/>
          <a:cs typeface="+mn-cs"/>
        </a:defRPr>
      </a:lvl8pPr>
      <a:lvl9pPr marL="2468270" algn="l" defTabSz="617068"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93046"/>
          </a:xfrm>
        </p:spPr>
        <p:txBody>
          <a:bodyPr anchor="ctr"/>
          <a:lstStyle/>
          <a:p>
            <a:pPr>
              <a:lnSpc>
                <a:spcPct val="114000"/>
              </a:lnSpc>
              <a:spcBef>
                <a:spcPts val="300"/>
              </a:spcBef>
              <a:spcAft>
                <a:spcPts val="300"/>
              </a:spcAft>
            </a:pPr>
            <a:r>
              <a:rPr lang="en-US" dirty="0"/>
              <a:t>Title</a:t>
            </a:r>
          </a:p>
        </p:txBody>
      </p:sp>
      <p:sp>
        <p:nvSpPr>
          <p:cNvPr id="7" name="Szöveg helye 6"/>
          <p:cNvSpPr>
            <a:spLocks noGrp="1"/>
          </p:cNvSpPr>
          <p:nvPr>
            <p:ph type="body" sz="quarter" idx="12"/>
          </p:nvPr>
        </p:nvSpPr>
        <p:spPr>
          <a:xfrm>
            <a:off x="547554" y="3121819"/>
            <a:ext cx="5117440" cy="450056"/>
          </a:xfrm>
        </p:spPr>
        <p:txBody>
          <a:bodyPr/>
          <a:lstStyle/>
          <a:p>
            <a:r>
              <a:rPr lang="en-GB"/>
              <a:t>Name, Name</a:t>
            </a:r>
            <a:endParaRPr lang="en-GB" baseline="30000"/>
          </a:p>
        </p:txBody>
      </p:sp>
      <p:sp>
        <p:nvSpPr>
          <p:cNvPr id="4" name="Szöveg helye 6">
            <a:extLst>
              <a:ext uri="{FF2B5EF4-FFF2-40B4-BE49-F238E27FC236}">
                <a16:creationId xmlns:a16="http://schemas.microsoft.com/office/drawing/2014/main" id="{69B47344-B83E-311C-B5B8-5588BCDF2005}"/>
              </a:ext>
            </a:extLst>
          </p:cNvPr>
          <p:cNvSpPr txBox="1">
            <a:spLocks/>
          </p:cNvSpPr>
          <p:nvPr/>
        </p:nvSpPr>
        <p:spPr>
          <a:xfrm>
            <a:off x="547554" y="3571875"/>
            <a:ext cx="5117440" cy="450056"/>
          </a:xfrm>
          <a:prstGeom prst="rect">
            <a:avLst/>
          </a:prstGeom>
        </p:spPr>
        <p:txBody>
          <a:bodyPr/>
          <a:lstStyle>
            <a:lvl1pPr marL="0" indent="0" algn="l" defTabSz="617068" rtl="0" eaLnBrk="1" latinLnBrk="0" hangingPunct="1">
              <a:lnSpc>
                <a:spcPct val="100000"/>
              </a:lnSpc>
              <a:spcBef>
                <a:spcPts val="450"/>
              </a:spcBef>
              <a:buFontTx/>
              <a:buNone/>
              <a:defRPr sz="975" b="0" kern="1200">
                <a:solidFill>
                  <a:srgbClr val="414042"/>
                </a:solidFill>
                <a:latin typeface="Tahoma" panose="020B0604030504040204" pitchFamily="34" charset="0"/>
                <a:ea typeface="Tahoma" panose="020B0604030504040204" pitchFamily="34" charset="0"/>
                <a:cs typeface="Tahoma" panose="020B0604030504040204" pitchFamily="34" charset="0"/>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a:lstStyle>
          <a:p>
            <a:r>
              <a:rPr lang="en-GB" b="1" dirty="0"/>
              <a:t>Supervisor</a:t>
            </a:r>
          </a:p>
          <a:p>
            <a:r>
              <a:rPr lang="hu-HU" dirty="0" err="1" smtClean="0"/>
              <a:t>Name</a:t>
            </a:r>
            <a:r>
              <a:rPr lang="hu-HU" dirty="0" smtClean="0"/>
              <a:t>, </a:t>
            </a:r>
            <a:r>
              <a:rPr lang="hu-HU" smtClean="0"/>
              <a:t>Name</a:t>
            </a:r>
            <a:endParaRPr lang="en-GB" baseline="30000"/>
          </a:p>
        </p:txBody>
      </p:sp>
    </p:spTree>
    <p:extLst>
      <p:ext uri="{BB962C8B-B14F-4D97-AF65-F5344CB8AC3E}">
        <p14:creationId xmlns:p14="http://schemas.microsoft.com/office/powerpoint/2010/main" val="141711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en-GB" sz="1800">
                <a:solidFill>
                  <a:srgbClr val="242943"/>
                </a:solidFill>
                <a:latin typeface="+mj-lt"/>
              </a:rPr>
              <a:t>Contents</a:t>
            </a:r>
            <a:endParaRPr lang="en-GB" sz="800">
              <a:solidFill>
                <a:srgbClr val="242943"/>
              </a:solidFill>
              <a:latin typeface="+mj-lt"/>
            </a:endParaRPr>
          </a:p>
        </p:txBody>
      </p:sp>
      <p:graphicFrame>
        <p:nvGraphicFramePr>
          <p:cNvPr id="2" name="Táblázat 1"/>
          <p:cNvGraphicFramePr>
            <a:graphicFrameLocks noGrp="1"/>
          </p:cNvGraphicFramePr>
          <p:nvPr>
            <p:extLst>
              <p:ext uri="{D42A27DB-BD31-4B8C-83A1-F6EECF244321}">
                <p14:modId xmlns:p14="http://schemas.microsoft.com/office/powerpoint/2010/main" val="2493586342"/>
              </p:ext>
            </p:extLst>
          </p:nvPr>
        </p:nvGraphicFramePr>
        <p:xfrm>
          <a:off x="992637" y="1461568"/>
          <a:ext cx="7158725" cy="2595880"/>
        </p:xfrm>
        <a:graphic>
          <a:graphicData uri="http://schemas.openxmlformats.org/drawingml/2006/table">
            <a:tbl>
              <a:tblPr firstRow="1" bandRow="1">
                <a:tableStyleId>{5C22544A-7EE6-4342-B048-85BDC9FD1C3A}</a:tableStyleId>
              </a:tblPr>
              <a:tblGrid>
                <a:gridCol w="5179547">
                  <a:extLst>
                    <a:ext uri="{9D8B030D-6E8A-4147-A177-3AD203B41FA5}">
                      <a16:colId xmlns:a16="http://schemas.microsoft.com/office/drawing/2014/main" val="1574292230"/>
                    </a:ext>
                  </a:extLst>
                </a:gridCol>
                <a:gridCol w="1979178">
                  <a:extLst>
                    <a:ext uri="{9D8B030D-6E8A-4147-A177-3AD203B41FA5}">
                      <a16:colId xmlns:a16="http://schemas.microsoft.com/office/drawing/2014/main" val="4013951290"/>
                    </a:ext>
                  </a:extLst>
                </a:gridCol>
              </a:tblGrid>
              <a:tr h="370840">
                <a:tc>
                  <a:txBody>
                    <a:bodyPr/>
                    <a:lstStyle/>
                    <a:p>
                      <a:pPr>
                        <a:spcBef>
                          <a:spcPts val="300"/>
                        </a:spcBef>
                        <a:spcAft>
                          <a:spcPts val="300"/>
                        </a:spcAft>
                      </a:pPr>
                      <a:endParaRPr lang="en-GB" sz="1600" b="0" kern="1200" noProof="0" dirty="0">
                        <a:solidFill>
                          <a:schemeClr val="tx2"/>
                        </a:solidFill>
                        <a:latin typeface="+mj-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a:solidFill>
                            <a:schemeClr val="tx2"/>
                          </a:solidFill>
                          <a:latin typeface="+mj-lt"/>
                          <a:ea typeface="+mn-ea"/>
                          <a:cs typeface="+mn-cs"/>
                        </a:rPr>
                        <a:t>Page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4961805"/>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Topic introduction, goals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a:solidFill>
                            <a:schemeClr val="tx2"/>
                          </a:solidFill>
                          <a:latin typeface="+mj-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6015913"/>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Methodology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17068" rtl="0" eaLnBrk="1" fontAlgn="auto" latinLnBrk="0" hangingPunct="1">
                        <a:lnSpc>
                          <a:spcPct val="100000"/>
                        </a:lnSpc>
                        <a:spcBef>
                          <a:spcPts val="300"/>
                        </a:spcBef>
                        <a:spcAft>
                          <a:spcPts val="300"/>
                        </a:spcAft>
                        <a:buClrTx/>
                        <a:buSzTx/>
                        <a:buFontTx/>
                        <a:buNone/>
                        <a:tabLst/>
                        <a:defRPr/>
                      </a:pPr>
                      <a:r>
                        <a:rPr lang="en-GB" sz="1600" kern="1200" noProof="0" dirty="0">
                          <a:solidFill>
                            <a:schemeClr val="tx2"/>
                          </a:solidFill>
                          <a:latin typeface="+mn-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167745"/>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Development process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17068" rtl="0" eaLnBrk="1" fontAlgn="auto" latinLnBrk="0" hangingPunct="1">
                        <a:lnSpc>
                          <a:spcPct val="100000"/>
                        </a:lnSpc>
                        <a:spcBef>
                          <a:spcPts val="300"/>
                        </a:spcBef>
                        <a:spcAft>
                          <a:spcPts val="300"/>
                        </a:spcAft>
                        <a:buClrTx/>
                        <a:buSzTx/>
                        <a:buFontTx/>
                        <a:buNone/>
                        <a:tabLst/>
                        <a:defRPr/>
                      </a:pPr>
                      <a:r>
                        <a:rPr lang="en-GB" sz="1600" kern="1200" noProof="0" dirty="0">
                          <a:solidFill>
                            <a:schemeClr val="tx2"/>
                          </a:solidFill>
                          <a:latin typeface="+mn-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62197"/>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17068" rtl="0" eaLnBrk="1" fontAlgn="auto" latinLnBrk="0" hangingPunct="1">
                        <a:lnSpc>
                          <a:spcPct val="100000"/>
                        </a:lnSpc>
                        <a:spcBef>
                          <a:spcPts val="300"/>
                        </a:spcBef>
                        <a:spcAft>
                          <a:spcPts val="300"/>
                        </a:spcAft>
                        <a:buClrTx/>
                        <a:buSzTx/>
                        <a:buFontTx/>
                        <a:buNone/>
                        <a:tabLst/>
                        <a:defRPr/>
                      </a:pPr>
                      <a:r>
                        <a:rPr lang="en-GB" sz="1600" kern="1200" noProof="0" dirty="0">
                          <a:solidFill>
                            <a:schemeClr val="tx2"/>
                          </a:solidFill>
                          <a:latin typeface="+mn-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516628"/>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Evaluation and assessment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17068" rtl="0" eaLnBrk="1" fontAlgn="auto" latinLnBrk="0" hangingPunct="1">
                        <a:lnSpc>
                          <a:spcPct val="100000"/>
                        </a:lnSpc>
                        <a:spcBef>
                          <a:spcPts val="300"/>
                        </a:spcBef>
                        <a:spcAft>
                          <a:spcPts val="300"/>
                        </a:spcAft>
                        <a:buClrTx/>
                        <a:buSzTx/>
                        <a:buFontTx/>
                        <a:buNone/>
                        <a:tabLst/>
                        <a:defRPr/>
                      </a:pPr>
                      <a:r>
                        <a:rPr lang="en-GB" sz="1600" kern="1200" noProof="0" dirty="0">
                          <a:solidFill>
                            <a:schemeClr val="tx2"/>
                          </a:solidFill>
                          <a:latin typeface="+mn-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9207"/>
                  </a:ext>
                </a:extLst>
              </a:tr>
              <a:tr h="370840">
                <a:tc>
                  <a:txBody>
                    <a:bodyPr/>
                    <a:lstStyle/>
                    <a:p>
                      <a:pPr>
                        <a:spcBef>
                          <a:spcPts val="300"/>
                        </a:spcBef>
                        <a:spcAft>
                          <a:spcPts val="300"/>
                        </a:spcAft>
                      </a:pPr>
                      <a:r>
                        <a:rPr lang="en-GB" sz="1600" kern="1200" noProof="0" dirty="0">
                          <a:solidFill>
                            <a:schemeClr val="tx2"/>
                          </a:solidFill>
                          <a:latin typeface="+mj-lt"/>
                          <a:ea typeface="+mn-ea"/>
                          <a:cs typeface="+mn-cs"/>
                        </a:rPr>
                        <a:t>Summary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17068" rtl="0" eaLnBrk="1" fontAlgn="auto" latinLnBrk="0" hangingPunct="1">
                        <a:lnSpc>
                          <a:spcPct val="100000"/>
                        </a:lnSpc>
                        <a:spcBef>
                          <a:spcPts val="300"/>
                        </a:spcBef>
                        <a:spcAft>
                          <a:spcPts val="300"/>
                        </a:spcAft>
                        <a:buClrTx/>
                        <a:buSzTx/>
                        <a:buFontTx/>
                        <a:buNone/>
                        <a:tabLst/>
                        <a:defRPr/>
                      </a:pPr>
                      <a:r>
                        <a:rPr lang="en-GB" sz="1600" kern="1200" noProof="0" dirty="0">
                          <a:solidFill>
                            <a:schemeClr val="tx2"/>
                          </a:solidFill>
                          <a:latin typeface="+mn-lt"/>
                          <a:ea typeface="+mn-ea"/>
                          <a:cs typeface="+mn-cs"/>
                        </a:rPr>
                        <a:t>[page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9009264"/>
                  </a:ext>
                </a:extLst>
              </a:tr>
            </a:tbl>
          </a:graphicData>
        </a:graphic>
      </p:graphicFrame>
    </p:spTree>
    <p:extLst>
      <p:ext uri="{BB962C8B-B14F-4D97-AF65-F5344CB8AC3E}">
        <p14:creationId xmlns:p14="http://schemas.microsoft.com/office/powerpoint/2010/main" val="269220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err="1">
                <a:solidFill>
                  <a:srgbClr val="242943"/>
                </a:solidFill>
                <a:latin typeface="+mj-lt"/>
              </a:rPr>
              <a:t>This</a:t>
            </a:r>
            <a:r>
              <a:rPr lang="hu-HU" sz="1800" dirty="0">
                <a:solidFill>
                  <a:srgbClr val="242943"/>
                </a:solidFill>
                <a:latin typeface="+mj-lt"/>
              </a:rPr>
              <a:t> is a </a:t>
            </a:r>
            <a:r>
              <a:rPr lang="hu-HU" sz="1800" dirty="0" err="1">
                <a:solidFill>
                  <a:srgbClr val="242943"/>
                </a:solidFill>
                <a:latin typeface="+mj-lt"/>
              </a:rPr>
              <a:t>sample</a:t>
            </a:r>
            <a:r>
              <a:rPr lang="hu-HU" sz="1800" dirty="0">
                <a:solidFill>
                  <a:srgbClr val="242943"/>
                </a:solidFill>
                <a:latin typeface="+mj-lt"/>
              </a:rPr>
              <a:t> </a:t>
            </a:r>
            <a:r>
              <a:rPr lang="hu-HU" sz="1800" dirty="0" err="1">
                <a:solidFill>
                  <a:srgbClr val="242943"/>
                </a:solidFill>
                <a:latin typeface="+mj-lt"/>
              </a:rPr>
              <a:t>page</a:t>
            </a:r>
            <a:r>
              <a:rPr lang="hu-HU" sz="1800" dirty="0">
                <a:solidFill>
                  <a:srgbClr val="242943"/>
                </a:solidFill>
                <a:latin typeface="+mj-lt"/>
              </a:rPr>
              <a:t> </a:t>
            </a:r>
            <a:r>
              <a:rPr lang="hu-HU" sz="1800" dirty="0" err="1">
                <a:solidFill>
                  <a:srgbClr val="242943"/>
                </a:solidFill>
                <a:latin typeface="+mj-lt"/>
              </a:rPr>
              <a:t>with</a:t>
            </a:r>
            <a:r>
              <a:rPr lang="hu-HU" sz="1800" dirty="0">
                <a:solidFill>
                  <a:srgbClr val="242943"/>
                </a:solidFill>
                <a:latin typeface="+mj-lt"/>
              </a:rPr>
              <a:t> </a:t>
            </a:r>
            <a:r>
              <a:rPr lang="hu-HU" sz="1800" dirty="0" err="1">
                <a:solidFill>
                  <a:srgbClr val="242943"/>
                </a:solidFill>
                <a:latin typeface="+mj-lt"/>
              </a:rPr>
              <a:t>some</a:t>
            </a:r>
            <a:r>
              <a:rPr lang="hu-HU" sz="1800" dirty="0">
                <a:solidFill>
                  <a:srgbClr val="242943"/>
                </a:solidFill>
                <a:latin typeface="+mj-lt"/>
              </a:rPr>
              <a:t> </a:t>
            </a:r>
            <a:r>
              <a:rPr lang="hu-HU" sz="1800" dirty="0" err="1">
                <a:solidFill>
                  <a:srgbClr val="242943"/>
                </a:solidFill>
                <a:latin typeface="+mj-lt"/>
              </a:rPr>
              <a:t>sample</a:t>
            </a:r>
            <a:r>
              <a:rPr lang="hu-HU" sz="1800" dirty="0">
                <a:solidFill>
                  <a:srgbClr val="242943"/>
                </a:solidFill>
                <a:latin typeface="+mj-lt"/>
              </a:rPr>
              <a:t> text and image</a:t>
            </a:r>
            <a:endParaRPr lang="de-DE" sz="800" dirty="0">
              <a:solidFill>
                <a:srgbClr val="242943"/>
              </a:solidFill>
              <a:latin typeface="+mj-lt"/>
            </a:endParaRPr>
          </a:p>
        </p:txBody>
      </p:sp>
      <p:sp>
        <p:nvSpPr>
          <p:cNvPr id="28" name="Téglalap 27"/>
          <p:cNvSpPr/>
          <p:nvPr/>
        </p:nvSpPr>
        <p:spPr>
          <a:xfrm>
            <a:off x="146022" y="882356"/>
            <a:ext cx="4428000" cy="3861094"/>
          </a:xfrm>
          <a:prstGeom prst="rect">
            <a:avLst/>
          </a:prstGeom>
        </p:spPr>
        <p:txBody>
          <a:bodyPr wrap="square" anchor="ctr">
            <a:noAutofit/>
          </a:bodyPr>
          <a:lstStyle/>
          <a:p>
            <a:pPr>
              <a:lnSpc>
                <a:spcPct val="125000"/>
              </a:lnSpc>
              <a:spcAft>
                <a:spcPts val="600"/>
              </a:spcAft>
            </a:pPr>
            <a:r>
              <a:rPr lang="en-GB" sz="1600" dirty="0">
                <a:solidFill>
                  <a:schemeClr val="tx2"/>
                </a:solidFill>
                <a:latin typeface="+mj-lt"/>
              </a:rPr>
              <a:t>This application helps you organize scientific literature.</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looks for metadata in downloaded PDF documents, identifies them and gathers all necessary information for a correctly formulated citation.</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can integrate with </a:t>
            </a:r>
            <a:r>
              <a:rPr lang="hu-HU" sz="1600" dirty="0">
                <a:solidFill>
                  <a:schemeClr val="tx2"/>
                </a:solidFill>
                <a:latin typeface="+mj-lt"/>
              </a:rPr>
              <a:t>MS </a:t>
            </a:r>
            <a:r>
              <a:rPr lang="en-GB" sz="1600" dirty="0">
                <a:solidFill>
                  <a:schemeClr val="tx2"/>
                </a:solidFill>
                <a:latin typeface="+mj-lt"/>
              </a:rPr>
              <a:t>Word or </a:t>
            </a:r>
            <a:r>
              <a:rPr lang="en-GB" sz="1600" dirty="0" err="1">
                <a:solidFill>
                  <a:schemeClr val="tx2"/>
                </a:solidFill>
                <a:latin typeface="+mj-lt"/>
              </a:rPr>
              <a:t>BibTex</a:t>
            </a:r>
            <a:r>
              <a:rPr lang="en-GB" sz="1600" dirty="0">
                <a:solidFill>
                  <a:schemeClr val="tx2"/>
                </a:solidFill>
                <a:latin typeface="+mj-lt"/>
              </a:rPr>
              <a:t>, which makes creating documents with numerous citations – e.g. a review article – a much easier task.</a:t>
            </a:r>
            <a:endParaRPr lang="hu-HU" sz="1600" dirty="0">
              <a:solidFill>
                <a:schemeClr val="tx2"/>
              </a:solidFill>
              <a:latin typeface="+mj-lt"/>
            </a:endParaRPr>
          </a:p>
        </p:txBody>
      </p:sp>
      <p:pic>
        <p:nvPicPr>
          <p:cNvPr id="4" name="Kép 3"/>
          <p:cNvPicPr>
            <a:picLocks noChangeAspect="1"/>
          </p:cNvPicPr>
          <p:nvPr/>
        </p:nvPicPr>
        <p:blipFill rotWithShape="1">
          <a:blip r:embed="rId3">
            <a:extLst>
              <a:ext uri="{28A0092B-C50C-407E-A947-70E740481C1C}">
                <a14:useLocalDpi xmlns:a14="http://schemas.microsoft.com/office/drawing/2010/main" val="0"/>
              </a:ext>
            </a:extLst>
          </a:blip>
          <a:srcRect l="284" t="555" r="944"/>
          <a:stretch/>
        </p:blipFill>
        <p:spPr>
          <a:xfrm>
            <a:off x="4623315" y="1448566"/>
            <a:ext cx="4371516" cy="2728674"/>
          </a:xfrm>
          <a:prstGeom prst="rect">
            <a:avLst/>
          </a:prstGeom>
        </p:spPr>
      </p:pic>
      <p:sp>
        <p:nvSpPr>
          <p:cNvPr id="6" name="Téglalap 5">
            <a:extLst>
              <a:ext uri="{FF2B5EF4-FFF2-40B4-BE49-F238E27FC236}">
                <a16:creationId xmlns:a16="http://schemas.microsoft.com/office/drawing/2014/main" id="{E46F9007-DFF5-C327-4FF5-BB4A7B5C3AFB}"/>
              </a:ext>
            </a:extLst>
          </p:cNvPr>
          <p:cNvSpPr/>
          <p:nvPr/>
        </p:nvSpPr>
        <p:spPr>
          <a:xfrm>
            <a:off x="4927578" y="4226214"/>
            <a:ext cx="376299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User interface of Mendeley Desktop app </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270522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err="1">
                <a:solidFill>
                  <a:srgbClr val="242943"/>
                </a:solidFill>
              </a:rPr>
              <a:t>This</a:t>
            </a:r>
            <a:r>
              <a:rPr lang="hu-HU" sz="1800" dirty="0">
                <a:solidFill>
                  <a:srgbClr val="242943"/>
                </a:solidFill>
              </a:rPr>
              <a:t> is a </a:t>
            </a:r>
            <a:r>
              <a:rPr lang="hu-HU" sz="1800" dirty="0" err="1">
                <a:solidFill>
                  <a:srgbClr val="242943"/>
                </a:solidFill>
              </a:rPr>
              <a:t>sample</a:t>
            </a:r>
            <a:r>
              <a:rPr lang="hu-HU" sz="1800" dirty="0">
                <a:solidFill>
                  <a:srgbClr val="242943"/>
                </a:solidFill>
              </a:rPr>
              <a:t> </a:t>
            </a:r>
            <a:r>
              <a:rPr lang="hu-HU" sz="1800" dirty="0" err="1">
                <a:solidFill>
                  <a:srgbClr val="242943"/>
                </a:solidFill>
              </a:rPr>
              <a:t>page</a:t>
            </a:r>
            <a:r>
              <a:rPr lang="hu-HU" sz="1800" dirty="0">
                <a:solidFill>
                  <a:srgbClr val="242943"/>
                </a:solidFill>
              </a:rPr>
              <a:t> </a:t>
            </a:r>
            <a:r>
              <a:rPr lang="hu-HU" sz="1800" dirty="0" err="1">
                <a:solidFill>
                  <a:srgbClr val="242943"/>
                </a:solidFill>
              </a:rPr>
              <a:t>with</a:t>
            </a:r>
            <a:r>
              <a:rPr lang="hu-HU" sz="1800" dirty="0">
                <a:solidFill>
                  <a:srgbClr val="242943"/>
                </a:solidFill>
              </a:rPr>
              <a:t> </a:t>
            </a:r>
            <a:r>
              <a:rPr lang="hu-HU" sz="1800" dirty="0" err="1">
                <a:solidFill>
                  <a:srgbClr val="242943"/>
                </a:solidFill>
              </a:rPr>
              <a:t>some</a:t>
            </a:r>
            <a:r>
              <a:rPr lang="hu-HU" sz="1800" dirty="0">
                <a:solidFill>
                  <a:srgbClr val="242943"/>
                </a:solidFill>
              </a:rPr>
              <a:t> </a:t>
            </a:r>
            <a:r>
              <a:rPr lang="hu-HU" sz="1800" dirty="0" err="1">
                <a:solidFill>
                  <a:srgbClr val="242943"/>
                </a:solidFill>
              </a:rPr>
              <a:t>sample</a:t>
            </a:r>
            <a:r>
              <a:rPr lang="hu-HU" sz="1800" dirty="0">
                <a:solidFill>
                  <a:srgbClr val="242943"/>
                </a:solidFill>
              </a:rPr>
              <a:t> text and image</a:t>
            </a:r>
            <a:endParaRPr lang="de-DE" sz="800" dirty="0">
              <a:solidFill>
                <a:srgbClr val="242943"/>
              </a:solidFill>
            </a:endParaRPr>
          </a:p>
        </p:txBody>
      </p:sp>
      <p:sp>
        <p:nvSpPr>
          <p:cNvPr id="28" name="Téglalap 27"/>
          <p:cNvSpPr/>
          <p:nvPr/>
        </p:nvSpPr>
        <p:spPr>
          <a:xfrm>
            <a:off x="146022" y="882356"/>
            <a:ext cx="8851956" cy="3861094"/>
          </a:xfrm>
          <a:prstGeom prst="rect">
            <a:avLst/>
          </a:prstGeom>
        </p:spPr>
        <p:txBody>
          <a:bodyPr wrap="square">
            <a:noAutofit/>
          </a:bodyPr>
          <a:lstStyle/>
          <a:p>
            <a:pPr>
              <a:lnSpc>
                <a:spcPct val="125000"/>
              </a:lnSpc>
            </a:pPr>
            <a:r>
              <a:rPr lang="en-GB" sz="1600" dirty="0">
                <a:solidFill>
                  <a:schemeClr val="tx2"/>
                </a:solidFill>
                <a:latin typeface="+mj-lt"/>
              </a:rPr>
              <a:t>Python is an easy-to-learn programing language with numerous libraries for maths, statistics, advanced data analysis and data visualization. </a:t>
            </a:r>
            <a:r>
              <a:rPr lang="en-GB" sz="1600" dirty="0" err="1">
                <a:solidFill>
                  <a:schemeClr val="tx2"/>
                </a:solidFill>
                <a:latin typeface="+mj-lt"/>
              </a:rPr>
              <a:t>Plotly</a:t>
            </a:r>
            <a:r>
              <a:rPr lang="en-GB" sz="1600" dirty="0">
                <a:solidFill>
                  <a:schemeClr val="tx2"/>
                </a:solidFill>
                <a:latin typeface="+mj-lt"/>
              </a:rPr>
              <a:t> is one of the latter.</a:t>
            </a:r>
            <a:endParaRPr lang="hu-HU" sz="1600" dirty="0">
              <a:solidFill>
                <a:schemeClr val="tx2"/>
              </a:solidFill>
              <a:latin typeface="+mj-lt"/>
            </a:endParaRPr>
          </a:p>
          <a:p>
            <a:pPr>
              <a:lnSpc>
                <a:spcPct val="125000"/>
              </a:lnSpc>
            </a:pPr>
            <a:r>
              <a:rPr lang="en-GB" sz="1600" dirty="0">
                <a:solidFill>
                  <a:schemeClr val="tx2"/>
                </a:solidFill>
                <a:latin typeface="+mj-lt"/>
              </a:rPr>
              <a:t>There is a steeper learning curve as opposed to MATLAB, but Python is more versatile, open source and has an enormous user community and various freely available learning resources, tutorials and user forums all around the globe (and the web).</a:t>
            </a:r>
            <a:r>
              <a:rPr lang="hu-HU" sz="1600" dirty="0">
                <a:solidFill>
                  <a:schemeClr val="tx2"/>
                </a:solidFill>
                <a:latin typeface="+mj-lt"/>
              </a:rPr>
              <a:t> </a:t>
            </a:r>
            <a:r>
              <a:rPr lang="en-GB" sz="1600" dirty="0">
                <a:solidFill>
                  <a:schemeClr val="tx2"/>
                </a:solidFill>
                <a:latin typeface="+mj-lt"/>
              </a:rPr>
              <a:t>Some examples of what I’ve achieved in Python:</a:t>
            </a: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l="20909"/>
          <a:stretch/>
        </p:blipFill>
        <p:spPr>
          <a:xfrm>
            <a:off x="146022" y="3103343"/>
            <a:ext cx="2740252" cy="1800000"/>
          </a:xfrm>
          <a:prstGeom prst="rect">
            <a:avLst/>
          </a:prstGeom>
        </p:spPr>
      </p:pic>
      <p:sp>
        <p:nvSpPr>
          <p:cNvPr id="13" name="Téglalap 12">
            <a:extLst>
              <a:ext uri="{FF2B5EF4-FFF2-40B4-BE49-F238E27FC236}">
                <a16:creationId xmlns:a16="http://schemas.microsoft.com/office/drawing/2014/main" id="{43C9D49D-E5ED-4AC4-BA55-C1B4093C68EF}"/>
              </a:ext>
            </a:extLst>
          </p:cNvPr>
          <p:cNvSpPr/>
          <p:nvPr/>
        </p:nvSpPr>
        <p:spPr>
          <a:xfrm>
            <a:off x="146022" y="2743308"/>
            <a:ext cx="274025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US" sz="1200" dirty="0">
                <a:solidFill>
                  <a:schemeClr val="bg2">
                    <a:lumMod val="25000"/>
                  </a:schemeClr>
                </a:solidFill>
                <a:latin typeface="+mj-lt"/>
              </a:rPr>
              <a:t>RPi4 OBD2 + GPS logger</a:t>
            </a:r>
            <a:endParaRPr lang="en-US" sz="500" dirty="0">
              <a:solidFill>
                <a:schemeClr val="bg2">
                  <a:lumMod val="25000"/>
                </a:schemeClr>
              </a:solidFill>
              <a:latin typeface="+mj-lt"/>
            </a:endParaRPr>
          </a:p>
        </p:txBody>
      </p:sp>
      <p:pic>
        <p:nvPicPr>
          <p:cNvPr id="8" name="Kép 7"/>
          <p:cNvPicPr>
            <a:picLocks noChangeAspect="1"/>
          </p:cNvPicPr>
          <p:nvPr/>
        </p:nvPicPr>
        <p:blipFill rotWithShape="1">
          <a:blip r:embed="rId4">
            <a:extLst>
              <a:ext uri="{28A0092B-C50C-407E-A947-70E740481C1C}">
                <a14:useLocalDpi xmlns:a14="http://schemas.microsoft.com/office/drawing/2010/main" val="0"/>
              </a:ext>
            </a:extLst>
          </a:blip>
          <a:srcRect l="2269" t="10168" r="9422" b="3248"/>
          <a:stretch/>
        </p:blipFill>
        <p:spPr>
          <a:xfrm>
            <a:off x="3257783" y="3103343"/>
            <a:ext cx="2570174" cy="1800000"/>
          </a:xfrm>
          <a:prstGeom prst="rect">
            <a:avLst/>
          </a:prstGeom>
        </p:spPr>
      </p:pic>
      <p:sp>
        <p:nvSpPr>
          <p:cNvPr id="15" name="Téglalap 14">
            <a:extLst>
              <a:ext uri="{FF2B5EF4-FFF2-40B4-BE49-F238E27FC236}">
                <a16:creationId xmlns:a16="http://schemas.microsoft.com/office/drawing/2014/main" id="{43C9D49D-E5ED-4AC4-BA55-C1B4093C68EF}"/>
              </a:ext>
            </a:extLst>
          </p:cNvPr>
          <p:cNvSpPr/>
          <p:nvPr/>
        </p:nvSpPr>
        <p:spPr>
          <a:xfrm>
            <a:off x="3257783" y="2749260"/>
            <a:ext cx="257017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Multidimensional data analysis</a:t>
            </a:r>
            <a:endParaRPr lang="en-GB" sz="500" dirty="0">
              <a:solidFill>
                <a:schemeClr val="bg2">
                  <a:lumMod val="25000"/>
                </a:schemeClr>
              </a:solidFill>
              <a:latin typeface="+mj-lt"/>
            </a:endParaRPr>
          </a:p>
        </p:txBody>
      </p:sp>
      <p:grpSp>
        <p:nvGrpSpPr>
          <p:cNvPr id="17" name="Csoportba foglalás 16"/>
          <p:cNvGrpSpPr/>
          <p:nvPr/>
        </p:nvGrpSpPr>
        <p:grpSpPr>
          <a:xfrm>
            <a:off x="6117978" y="3060000"/>
            <a:ext cx="2880000" cy="1847375"/>
            <a:chOff x="6117978" y="3060000"/>
            <a:chExt cx="2880000" cy="1847375"/>
          </a:xfrm>
        </p:grpSpPr>
        <p:pic>
          <p:nvPicPr>
            <p:cNvPr id="9" name="Kép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978" y="3827375"/>
              <a:ext cx="1512000" cy="1080000"/>
            </a:xfrm>
            <a:prstGeom prst="rect">
              <a:avLst/>
            </a:prstGeom>
            <a:ln w="6350">
              <a:solidFill>
                <a:schemeClr val="bg2">
                  <a:lumMod val="50000"/>
                  <a:alpha val="50000"/>
                </a:schemeClr>
              </a:solidFill>
            </a:ln>
          </p:spPr>
        </p:pic>
        <p:pic>
          <p:nvPicPr>
            <p:cNvPr id="10" name="Kép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8000" y="3708000"/>
              <a:ext cx="1511999" cy="1080000"/>
            </a:xfrm>
            <a:prstGeom prst="rect">
              <a:avLst/>
            </a:prstGeom>
            <a:ln w="6350">
              <a:solidFill>
                <a:schemeClr val="bg2">
                  <a:lumMod val="50000"/>
                  <a:alpha val="50000"/>
                </a:schemeClr>
              </a:solidFill>
            </a:ln>
          </p:spPr>
        </p:pic>
        <p:pic>
          <p:nvPicPr>
            <p:cNvPr id="11" name="Kép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978" y="3492000"/>
              <a:ext cx="1512000" cy="1080000"/>
            </a:xfrm>
            <a:prstGeom prst="rect">
              <a:avLst/>
            </a:prstGeom>
            <a:ln w="6350">
              <a:solidFill>
                <a:schemeClr val="bg2">
                  <a:lumMod val="50000"/>
                  <a:alpha val="50000"/>
                </a:schemeClr>
              </a:solidFill>
            </a:ln>
          </p:spPr>
        </p:pic>
        <p:pic>
          <p:nvPicPr>
            <p:cNvPr id="12" name="Kép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978" y="3276000"/>
              <a:ext cx="1512000" cy="1080000"/>
            </a:xfrm>
            <a:prstGeom prst="rect">
              <a:avLst/>
            </a:prstGeom>
            <a:ln w="6350">
              <a:solidFill>
                <a:schemeClr val="bg2">
                  <a:lumMod val="50000"/>
                  <a:alpha val="50000"/>
                </a:schemeClr>
              </a:solidFill>
            </a:ln>
          </p:spPr>
        </p:pic>
        <p:pic>
          <p:nvPicPr>
            <p:cNvPr id="14" name="Kép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5978" y="3060000"/>
              <a:ext cx="1512000" cy="1080000"/>
            </a:xfrm>
            <a:prstGeom prst="rect">
              <a:avLst/>
            </a:prstGeom>
            <a:ln w="6350">
              <a:solidFill>
                <a:schemeClr val="bg2">
                  <a:lumMod val="50000"/>
                  <a:alpha val="50000"/>
                </a:schemeClr>
              </a:solidFill>
            </a:ln>
          </p:spPr>
        </p:pic>
      </p:grpSp>
      <p:sp>
        <p:nvSpPr>
          <p:cNvPr id="22" name="Téglalap 21">
            <a:extLst>
              <a:ext uri="{FF2B5EF4-FFF2-40B4-BE49-F238E27FC236}">
                <a16:creationId xmlns:a16="http://schemas.microsoft.com/office/drawing/2014/main" id="{43C9D49D-E5ED-4AC4-BA55-C1B4093C68EF}"/>
              </a:ext>
            </a:extLst>
          </p:cNvPr>
          <p:cNvSpPr/>
          <p:nvPr/>
        </p:nvSpPr>
        <p:spPr>
          <a:xfrm>
            <a:off x="6037638" y="2742212"/>
            <a:ext cx="296033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Automated plotting of results</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80522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78758"/>
          </a:xfrm>
        </p:spPr>
        <p:txBody>
          <a:bodyPr anchor="ctr"/>
          <a:lstStyle/>
          <a:p>
            <a:pPr>
              <a:lnSpc>
                <a:spcPct val="100000"/>
              </a:lnSpc>
              <a:spcBef>
                <a:spcPts val="0"/>
              </a:spcBef>
            </a:pPr>
            <a:r>
              <a:rPr lang="en-GB" dirty="0"/>
              <a:t>Thank you for your attention!</a:t>
            </a:r>
          </a:p>
        </p:txBody>
      </p:sp>
    </p:spTree>
    <p:extLst>
      <p:ext uri="{BB962C8B-B14F-4D97-AF65-F5344CB8AC3E}">
        <p14:creationId xmlns:p14="http://schemas.microsoft.com/office/powerpoint/2010/main" val="3929191629"/>
      </p:ext>
    </p:extLst>
  </p:cSld>
  <p:clrMapOvr>
    <a:masterClrMapping/>
  </p:clrMapOvr>
</p:sld>
</file>

<file path=ppt/theme/theme1.xml><?xml version="1.0" encoding="utf-8"?>
<a:theme xmlns:a="http://schemas.openxmlformats.org/drawingml/2006/main"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ze betutipu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3714</TotalTime>
  <Words>235</Words>
  <Application>Microsoft Office PowerPoint</Application>
  <PresentationFormat>Diavetítés a képernyőre (16:9 oldalarány)</PresentationFormat>
  <Paragraphs>33</Paragraphs>
  <Slides>5</Slides>
  <Notes>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Arial</vt:lpstr>
      <vt:lpstr>Calibri</vt:lpstr>
      <vt:lpstr>Tahoma</vt:lpstr>
      <vt:lpstr>Wingdings</vt:lpstr>
      <vt:lpstr>Default Theme</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nagyandras</dc:creator>
  <cp:lastModifiedBy>Lehrstuhl</cp:lastModifiedBy>
  <cp:revision>156</cp:revision>
  <dcterms:created xsi:type="dcterms:W3CDTF">2019-08-01T06:27:51Z</dcterms:created>
  <dcterms:modified xsi:type="dcterms:W3CDTF">2022-10-12T11:45:10Z</dcterms:modified>
</cp:coreProperties>
</file>